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86" r:id="rId3"/>
    <p:sldId id="305" r:id="rId4"/>
    <p:sldId id="307" r:id="rId5"/>
    <p:sldId id="308" r:id="rId6"/>
    <p:sldId id="306" r:id="rId7"/>
    <p:sldId id="309" r:id="rId8"/>
    <p:sldId id="310" r:id="rId9"/>
    <p:sldId id="263" r:id="rId10"/>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7" d="100"/>
          <a:sy n="67" d="100"/>
        </p:scale>
        <p:origin x="85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17D85D-1D96-4B21-8BF1-8D3F077BE970}" type="doc">
      <dgm:prSet loTypeId="urn:microsoft.com/office/officeart/2005/8/layout/StepDownProcess" loCatId="process" qsTypeId="urn:microsoft.com/office/officeart/2005/8/quickstyle/simple1" qsCatId="simple" csTypeId="urn:microsoft.com/office/officeart/2005/8/colors/accent1_4" csCatId="accent1" phldr="1"/>
      <dgm:spPr/>
      <dgm:t>
        <a:bodyPr/>
        <a:lstStyle/>
        <a:p>
          <a:endParaRPr lang="es-CL"/>
        </a:p>
      </dgm:t>
    </dgm:pt>
    <dgm:pt modelId="{C3EF24DC-5550-40A6-BC5B-C6468DAA1E06}">
      <dgm:prSet phldrT="[Texto]"/>
      <dgm:spPr/>
      <dgm:t>
        <a:bodyPr/>
        <a:lstStyle/>
        <a:p>
          <a:r>
            <a:rPr lang="es-CL" dirty="0"/>
            <a:t>Promulgación Ley N°21.659</a:t>
          </a:r>
        </a:p>
      </dgm:t>
    </dgm:pt>
    <dgm:pt modelId="{D245D167-CFAE-4B57-9730-EE8B102CC4A0}" type="parTrans" cxnId="{28C931F6-B8B9-4801-AADF-8DE894CD37C1}">
      <dgm:prSet/>
      <dgm:spPr/>
      <dgm:t>
        <a:bodyPr/>
        <a:lstStyle/>
        <a:p>
          <a:endParaRPr lang="es-CL"/>
        </a:p>
      </dgm:t>
    </dgm:pt>
    <dgm:pt modelId="{38F2729D-92E3-4B2F-AE59-9B1F30F773E0}" type="sibTrans" cxnId="{28C931F6-B8B9-4801-AADF-8DE894CD37C1}">
      <dgm:prSet/>
      <dgm:spPr/>
      <dgm:t>
        <a:bodyPr/>
        <a:lstStyle/>
        <a:p>
          <a:endParaRPr lang="es-CL"/>
        </a:p>
      </dgm:t>
    </dgm:pt>
    <dgm:pt modelId="{93EECCB2-67F0-45EC-BE29-4E2E83FE3079}">
      <dgm:prSet phldrT="[Texto]"/>
      <dgm:spPr/>
      <dgm:t>
        <a:bodyPr/>
        <a:lstStyle/>
        <a:p>
          <a:r>
            <a:rPr lang="es-CL" dirty="0"/>
            <a:t>Convenio Marco de Colaboración</a:t>
          </a:r>
        </a:p>
      </dgm:t>
    </dgm:pt>
    <dgm:pt modelId="{50B3C54B-41C6-4A71-8587-0C9D1C5F8B6B}" type="parTrans" cxnId="{2E07F273-B49E-41A0-9434-85BA40966FCE}">
      <dgm:prSet/>
      <dgm:spPr/>
      <dgm:t>
        <a:bodyPr/>
        <a:lstStyle/>
        <a:p>
          <a:endParaRPr lang="es-CL"/>
        </a:p>
      </dgm:t>
    </dgm:pt>
    <dgm:pt modelId="{4B3EDE3B-239B-417D-B71A-F8F94FB11BBD}" type="sibTrans" cxnId="{2E07F273-B49E-41A0-9434-85BA40966FCE}">
      <dgm:prSet/>
      <dgm:spPr/>
      <dgm:t>
        <a:bodyPr/>
        <a:lstStyle/>
        <a:p>
          <a:endParaRPr lang="es-CL"/>
        </a:p>
      </dgm:t>
    </dgm:pt>
    <dgm:pt modelId="{4890D4D5-683B-456F-A530-F75F2048884F}">
      <dgm:prSet phldrT="[Texto]"/>
      <dgm:spPr/>
      <dgm:t>
        <a:bodyPr/>
        <a:lstStyle/>
        <a:p>
          <a:r>
            <a:rPr lang="es-CL" dirty="0"/>
            <a:t>Convenios específicos de colaboración</a:t>
          </a:r>
        </a:p>
      </dgm:t>
    </dgm:pt>
    <dgm:pt modelId="{43E1E0FC-5005-495A-B27D-A195AC2FF3B5}" type="parTrans" cxnId="{B3B209B4-EF49-47B8-88FC-9C590AD44344}">
      <dgm:prSet/>
      <dgm:spPr/>
      <dgm:t>
        <a:bodyPr/>
        <a:lstStyle/>
        <a:p>
          <a:endParaRPr lang="es-CL"/>
        </a:p>
      </dgm:t>
    </dgm:pt>
    <dgm:pt modelId="{7A663491-A557-477F-9646-02ED1FAD5002}" type="sibTrans" cxnId="{B3B209B4-EF49-47B8-88FC-9C590AD44344}">
      <dgm:prSet/>
      <dgm:spPr/>
      <dgm:t>
        <a:bodyPr/>
        <a:lstStyle/>
        <a:p>
          <a:endParaRPr lang="es-CL"/>
        </a:p>
      </dgm:t>
    </dgm:pt>
    <dgm:pt modelId="{D28E6922-B484-49D0-A311-4BA8C8E135FC}">
      <dgm:prSet phldrT="[Texto]" custT="1"/>
      <dgm:spPr/>
      <dgm:t>
        <a:bodyPr/>
        <a:lstStyle/>
        <a:p>
          <a:r>
            <a:rPr lang="es-CL" sz="1200" dirty="0"/>
            <a:t>Marzo 2024</a:t>
          </a:r>
        </a:p>
      </dgm:t>
    </dgm:pt>
    <dgm:pt modelId="{934789A2-6688-400A-8356-422430187031}" type="parTrans" cxnId="{C941D201-F627-4FDD-BE71-3C517BF04F1A}">
      <dgm:prSet/>
      <dgm:spPr/>
      <dgm:t>
        <a:bodyPr/>
        <a:lstStyle/>
        <a:p>
          <a:endParaRPr lang="es-CL"/>
        </a:p>
      </dgm:t>
    </dgm:pt>
    <dgm:pt modelId="{EFFB12CB-CCCC-44D2-8A66-CFB90783CC49}" type="sibTrans" cxnId="{C941D201-F627-4FDD-BE71-3C517BF04F1A}">
      <dgm:prSet/>
      <dgm:spPr/>
      <dgm:t>
        <a:bodyPr/>
        <a:lstStyle/>
        <a:p>
          <a:endParaRPr lang="es-CL"/>
        </a:p>
      </dgm:t>
    </dgm:pt>
    <dgm:pt modelId="{A50B3D59-7527-4A00-A9CE-890574C66EBD}">
      <dgm:prSet phldrT="[Texto]" custT="1"/>
      <dgm:spPr/>
      <dgm:t>
        <a:bodyPr/>
        <a:lstStyle/>
        <a:p>
          <a:r>
            <a:rPr lang="es-CL" sz="1200" dirty="0"/>
            <a:t>Junio 2024</a:t>
          </a:r>
        </a:p>
      </dgm:t>
    </dgm:pt>
    <dgm:pt modelId="{7C65A9CB-F858-4393-9946-173A02FA4C1A}" type="parTrans" cxnId="{999640D9-7176-4F5E-AD73-20BAC93B8E1F}">
      <dgm:prSet/>
      <dgm:spPr/>
      <dgm:t>
        <a:bodyPr/>
        <a:lstStyle/>
        <a:p>
          <a:endParaRPr lang="es-CL"/>
        </a:p>
      </dgm:t>
    </dgm:pt>
    <dgm:pt modelId="{09907651-C906-4BF9-A651-A86FB10C571D}" type="sibTrans" cxnId="{999640D9-7176-4F5E-AD73-20BAC93B8E1F}">
      <dgm:prSet/>
      <dgm:spPr/>
      <dgm:t>
        <a:bodyPr/>
        <a:lstStyle/>
        <a:p>
          <a:endParaRPr lang="es-CL"/>
        </a:p>
      </dgm:t>
    </dgm:pt>
    <dgm:pt modelId="{972F8924-14E2-4935-B28B-22CA83C8BDDC}">
      <dgm:prSet phldrT="[Texto]" custT="1"/>
      <dgm:spPr/>
      <dgm:t>
        <a:bodyPr/>
        <a:lstStyle/>
        <a:p>
          <a:r>
            <a:rPr lang="es-CL" sz="1200" dirty="0"/>
            <a:t>Junio 2024</a:t>
          </a:r>
        </a:p>
      </dgm:t>
    </dgm:pt>
    <dgm:pt modelId="{C0EA21E2-9D72-4E93-9B18-F54D29A30035}" type="parTrans" cxnId="{20FDB430-ED1E-41BC-9F34-8312A75ECF95}">
      <dgm:prSet/>
      <dgm:spPr/>
      <dgm:t>
        <a:bodyPr/>
        <a:lstStyle/>
        <a:p>
          <a:endParaRPr lang="es-CL"/>
        </a:p>
      </dgm:t>
    </dgm:pt>
    <dgm:pt modelId="{E5533A92-4ADD-4CA1-8523-752B13BDA025}" type="sibTrans" cxnId="{20FDB430-ED1E-41BC-9F34-8312A75ECF95}">
      <dgm:prSet/>
      <dgm:spPr/>
      <dgm:t>
        <a:bodyPr/>
        <a:lstStyle/>
        <a:p>
          <a:endParaRPr lang="es-CL"/>
        </a:p>
      </dgm:t>
    </dgm:pt>
    <dgm:pt modelId="{9324D6AA-2DA9-43BB-A1EF-66AEFCC924E9}" type="pres">
      <dgm:prSet presAssocID="{DF17D85D-1D96-4B21-8BF1-8D3F077BE970}" presName="rootnode" presStyleCnt="0">
        <dgm:presLayoutVars>
          <dgm:chMax/>
          <dgm:chPref/>
          <dgm:dir/>
          <dgm:animLvl val="lvl"/>
        </dgm:presLayoutVars>
      </dgm:prSet>
      <dgm:spPr/>
    </dgm:pt>
    <dgm:pt modelId="{9CB1DB50-C9B6-40B0-B462-2D89B1AC6644}" type="pres">
      <dgm:prSet presAssocID="{C3EF24DC-5550-40A6-BC5B-C6468DAA1E06}" presName="composite" presStyleCnt="0"/>
      <dgm:spPr/>
    </dgm:pt>
    <dgm:pt modelId="{61556A62-376E-44E7-91BE-ED4870509542}" type="pres">
      <dgm:prSet presAssocID="{C3EF24DC-5550-40A6-BC5B-C6468DAA1E06}" presName="bentUpArrow1" presStyleLbl="alignImgPlace1" presStyleIdx="0" presStyleCnt="2"/>
      <dgm:spPr/>
    </dgm:pt>
    <dgm:pt modelId="{CF530483-52AB-481C-B9C2-1577B56E8581}" type="pres">
      <dgm:prSet presAssocID="{C3EF24DC-5550-40A6-BC5B-C6468DAA1E06}" presName="ParentText" presStyleLbl="node1" presStyleIdx="0" presStyleCnt="3">
        <dgm:presLayoutVars>
          <dgm:chMax val="1"/>
          <dgm:chPref val="1"/>
          <dgm:bulletEnabled val="1"/>
        </dgm:presLayoutVars>
      </dgm:prSet>
      <dgm:spPr/>
    </dgm:pt>
    <dgm:pt modelId="{1F60BE76-284A-48F8-88CD-258F76BC4965}" type="pres">
      <dgm:prSet presAssocID="{C3EF24DC-5550-40A6-BC5B-C6468DAA1E06}" presName="ChildText" presStyleLbl="revTx" presStyleIdx="0" presStyleCnt="3" custLinFactNeighborX="45250" custLinFactNeighborY="20701">
        <dgm:presLayoutVars>
          <dgm:chMax val="0"/>
          <dgm:chPref val="0"/>
          <dgm:bulletEnabled val="1"/>
        </dgm:presLayoutVars>
      </dgm:prSet>
      <dgm:spPr/>
    </dgm:pt>
    <dgm:pt modelId="{717C7C30-A066-423C-930C-DAD894AFA8EB}" type="pres">
      <dgm:prSet presAssocID="{38F2729D-92E3-4B2F-AE59-9B1F30F773E0}" presName="sibTrans" presStyleCnt="0"/>
      <dgm:spPr/>
    </dgm:pt>
    <dgm:pt modelId="{52C18D87-53D4-4549-B207-9F59F65C1DA3}" type="pres">
      <dgm:prSet presAssocID="{93EECCB2-67F0-45EC-BE29-4E2E83FE3079}" presName="composite" presStyleCnt="0"/>
      <dgm:spPr/>
    </dgm:pt>
    <dgm:pt modelId="{BC468C7F-4A6C-4845-90C0-901F684D9AE8}" type="pres">
      <dgm:prSet presAssocID="{93EECCB2-67F0-45EC-BE29-4E2E83FE3079}" presName="bentUpArrow1" presStyleLbl="alignImgPlace1" presStyleIdx="1" presStyleCnt="2"/>
      <dgm:spPr/>
    </dgm:pt>
    <dgm:pt modelId="{762EB951-FE18-4E87-9B5E-912BF5DCE86E}" type="pres">
      <dgm:prSet presAssocID="{93EECCB2-67F0-45EC-BE29-4E2E83FE3079}" presName="ParentText" presStyleLbl="node1" presStyleIdx="1" presStyleCnt="3">
        <dgm:presLayoutVars>
          <dgm:chMax val="1"/>
          <dgm:chPref val="1"/>
          <dgm:bulletEnabled val="1"/>
        </dgm:presLayoutVars>
      </dgm:prSet>
      <dgm:spPr/>
    </dgm:pt>
    <dgm:pt modelId="{42B0FD83-C0E3-4BE0-AFEF-6E87C6D0E53A}" type="pres">
      <dgm:prSet presAssocID="{93EECCB2-67F0-45EC-BE29-4E2E83FE3079}" presName="ChildText" presStyleLbl="revTx" presStyleIdx="1" presStyleCnt="3">
        <dgm:presLayoutVars>
          <dgm:chMax val="0"/>
          <dgm:chPref val="0"/>
          <dgm:bulletEnabled val="1"/>
        </dgm:presLayoutVars>
      </dgm:prSet>
      <dgm:spPr/>
    </dgm:pt>
    <dgm:pt modelId="{DDC81278-CA41-4A35-9965-04C066867035}" type="pres">
      <dgm:prSet presAssocID="{4B3EDE3B-239B-417D-B71A-F8F94FB11BBD}" presName="sibTrans" presStyleCnt="0"/>
      <dgm:spPr/>
    </dgm:pt>
    <dgm:pt modelId="{DDCDB82F-E04C-426C-9228-3DCD0FFC7C47}" type="pres">
      <dgm:prSet presAssocID="{4890D4D5-683B-456F-A530-F75F2048884F}" presName="composite" presStyleCnt="0"/>
      <dgm:spPr/>
    </dgm:pt>
    <dgm:pt modelId="{DD7F0485-1158-446A-AD7F-CE94EDE752D9}" type="pres">
      <dgm:prSet presAssocID="{4890D4D5-683B-456F-A530-F75F2048884F}" presName="ParentText" presStyleLbl="node1" presStyleIdx="2" presStyleCnt="3">
        <dgm:presLayoutVars>
          <dgm:chMax val="1"/>
          <dgm:chPref val="1"/>
          <dgm:bulletEnabled val="1"/>
        </dgm:presLayoutVars>
      </dgm:prSet>
      <dgm:spPr/>
    </dgm:pt>
    <dgm:pt modelId="{C314EC2D-4CA7-4D52-89BE-0B07AAE16547}" type="pres">
      <dgm:prSet presAssocID="{4890D4D5-683B-456F-A530-F75F2048884F}" presName="FinalChildText" presStyleLbl="revTx" presStyleIdx="2" presStyleCnt="3">
        <dgm:presLayoutVars>
          <dgm:chMax val="0"/>
          <dgm:chPref val="0"/>
          <dgm:bulletEnabled val="1"/>
        </dgm:presLayoutVars>
      </dgm:prSet>
      <dgm:spPr/>
    </dgm:pt>
  </dgm:ptLst>
  <dgm:cxnLst>
    <dgm:cxn modelId="{C941D201-F627-4FDD-BE71-3C517BF04F1A}" srcId="{C3EF24DC-5550-40A6-BC5B-C6468DAA1E06}" destId="{D28E6922-B484-49D0-A311-4BA8C8E135FC}" srcOrd="0" destOrd="0" parTransId="{934789A2-6688-400A-8356-422430187031}" sibTransId="{EFFB12CB-CCCC-44D2-8A66-CFB90783CC49}"/>
    <dgm:cxn modelId="{14AA7C27-3863-4D3D-A02E-0FAECF30422B}" type="presOf" srcId="{D28E6922-B484-49D0-A311-4BA8C8E135FC}" destId="{1F60BE76-284A-48F8-88CD-258F76BC4965}" srcOrd="0" destOrd="0" presId="urn:microsoft.com/office/officeart/2005/8/layout/StepDownProcess"/>
    <dgm:cxn modelId="{0F02582E-F8B0-43EC-9D2F-23914057DB01}" type="presOf" srcId="{DF17D85D-1D96-4B21-8BF1-8D3F077BE970}" destId="{9324D6AA-2DA9-43BB-A1EF-66AEFCC924E9}" srcOrd="0" destOrd="0" presId="urn:microsoft.com/office/officeart/2005/8/layout/StepDownProcess"/>
    <dgm:cxn modelId="{20FDB430-ED1E-41BC-9F34-8312A75ECF95}" srcId="{4890D4D5-683B-456F-A530-F75F2048884F}" destId="{972F8924-14E2-4935-B28B-22CA83C8BDDC}" srcOrd="0" destOrd="0" parTransId="{C0EA21E2-9D72-4E93-9B18-F54D29A30035}" sibTransId="{E5533A92-4ADD-4CA1-8523-752B13BDA025}"/>
    <dgm:cxn modelId="{FF248463-9B39-4E4D-ABAF-B9F9298C6154}" type="presOf" srcId="{972F8924-14E2-4935-B28B-22CA83C8BDDC}" destId="{C314EC2D-4CA7-4D52-89BE-0B07AAE16547}" srcOrd="0" destOrd="0" presId="urn:microsoft.com/office/officeart/2005/8/layout/StepDownProcess"/>
    <dgm:cxn modelId="{2E07F273-B49E-41A0-9434-85BA40966FCE}" srcId="{DF17D85D-1D96-4B21-8BF1-8D3F077BE970}" destId="{93EECCB2-67F0-45EC-BE29-4E2E83FE3079}" srcOrd="1" destOrd="0" parTransId="{50B3C54B-41C6-4A71-8587-0C9D1C5F8B6B}" sibTransId="{4B3EDE3B-239B-417D-B71A-F8F94FB11BBD}"/>
    <dgm:cxn modelId="{90C0E35A-6DA7-4529-A6D4-09038A6FC4B7}" type="presOf" srcId="{93EECCB2-67F0-45EC-BE29-4E2E83FE3079}" destId="{762EB951-FE18-4E87-9B5E-912BF5DCE86E}" srcOrd="0" destOrd="0" presId="urn:microsoft.com/office/officeart/2005/8/layout/StepDownProcess"/>
    <dgm:cxn modelId="{B3B209B4-EF49-47B8-88FC-9C590AD44344}" srcId="{DF17D85D-1D96-4B21-8BF1-8D3F077BE970}" destId="{4890D4D5-683B-456F-A530-F75F2048884F}" srcOrd="2" destOrd="0" parTransId="{43E1E0FC-5005-495A-B27D-A195AC2FF3B5}" sibTransId="{7A663491-A557-477F-9646-02ED1FAD5002}"/>
    <dgm:cxn modelId="{4A6A17B6-3AFB-4773-8A75-FD1CD6C9A7ED}" type="presOf" srcId="{A50B3D59-7527-4A00-A9CE-890574C66EBD}" destId="{42B0FD83-C0E3-4BE0-AFEF-6E87C6D0E53A}" srcOrd="0" destOrd="0" presId="urn:microsoft.com/office/officeart/2005/8/layout/StepDownProcess"/>
    <dgm:cxn modelId="{999640D9-7176-4F5E-AD73-20BAC93B8E1F}" srcId="{93EECCB2-67F0-45EC-BE29-4E2E83FE3079}" destId="{A50B3D59-7527-4A00-A9CE-890574C66EBD}" srcOrd="0" destOrd="0" parTransId="{7C65A9CB-F858-4393-9946-173A02FA4C1A}" sibTransId="{09907651-C906-4BF9-A651-A86FB10C571D}"/>
    <dgm:cxn modelId="{920004E6-17BD-490A-AAA5-36C69E2031A1}" type="presOf" srcId="{4890D4D5-683B-456F-A530-F75F2048884F}" destId="{DD7F0485-1158-446A-AD7F-CE94EDE752D9}" srcOrd="0" destOrd="0" presId="urn:microsoft.com/office/officeart/2005/8/layout/StepDownProcess"/>
    <dgm:cxn modelId="{28C931F6-B8B9-4801-AADF-8DE894CD37C1}" srcId="{DF17D85D-1D96-4B21-8BF1-8D3F077BE970}" destId="{C3EF24DC-5550-40A6-BC5B-C6468DAA1E06}" srcOrd="0" destOrd="0" parTransId="{D245D167-CFAE-4B57-9730-EE8B102CC4A0}" sibTransId="{38F2729D-92E3-4B2F-AE59-9B1F30F773E0}"/>
    <dgm:cxn modelId="{999BAAF9-4A48-47E0-992F-E4D769ABCD1C}" type="presOf" srcId="{C3EF24DC-5550-40A6-BC5B-C6468DAA1E06}" destId="{CF530483-52AB-481C-B9C2-1577B56E8581}" srcOrd="0" destOrd="0" presId="urn:microsoft.com/office/officeart/2005/8/layout/StepDownProcess"/>
    <dgm:cxn modelId="{C2AD463C-4499-4A8D-B0CE-5D4C73B0793E}" type="presParOf" srcId="{9324D6AA-2DA9-43BB-A1EF-66AEFCC924E9}" destId="{9CB1DB50-C9B6-40B0-B462-2D89B1AC6644}" srcOrd="0" destOrd="0" presId="urn:microsoft.com/office/officeart/2005/8/layout/StepDownProcess"/>
    <dgm:cxn modelId="{8D821CC6-E7A3-4C3E-B500-3B5B07BE5235}" type="presParOf" srcId="{9CB1DB50-C9B6-40B0-B462-2D89B1AC6644}" destId="{61556A62-376E-44E7-91BE-ED4870509542}" srcOrd="0" destOrd="0" presId="urn:microsoft.com/office/officeart/2005/8/layout/StepDownProcess"/>
    <dgm:cxn modelId="{476A1C93-1448-4EBE-8ADB-81904D8F119B}" type="presParOf" srcId="{9CB1DB50-C9B6-40B0-B462-2D89B1AC6644}" destId="{CF530483-52AB-481C-B9C2-1577B56E8581}" srcOrd="1" destOrd="0" presId="urn:microsoft.com/office/officeart/2005/8/layout/StepDownProcess"/>
    <dgm:cxn modelId="{8609C73F-7717-470F-A259-DA179B8D77A0}" type="presParOf" srcId="{9CB1DB50-C9B6-40B0-B462-2D89B1AC6644}" destId="{1F60BE76-284A-48F8-88CD-258F76BC4965}" srcOrd="2" destOrd="0" presId="urn:microsoft.com/office/officeart/2005/8/layout/StepDownProcess"/>
    <dgm:cxn modelId="{7071AACF-5856-44E7-92E1-6934203B20FF}" type="presParOf" srcId="{9324D6AA-2DA9-43BB-A1EF-66AEFCC924E9}" destId="{717C7C30-A066-423C-930C-DAD894AFA8EB}" srcOrd="1" destOrd="0" presId="urn:microsoft.com/office/officeart/2005/8/layout/StepDownProcess"/>
    <dgm:cxn modelId="{FF17C795-0443-4449-9054-DEBA716D17C7}" type="presParOf" srcId="{9324D6AA-2DA9-43BB-A1EF-66AEFCC924E9}" destId="{52C18D87-53D4-4549-B207-9F59F65C1DA3}" srcOrd="2" destOrd="0" presId="urn:microsoft.com/office/officeart/2005/8/layout/StepDownProcess"/>
    <dgm:cxn modelId="{D0CF4549-1FF1-4969-99AA-97A3C08CD8D3}" type="presParOf" srcId="{52C18D87-53D4-4549-B207-9F59F65C1DA3}" destId="{BC468C7F-4A6C-4845-90C0-901F684D9AE8}" srcOrd="0" destOrd="0" presId="urn:microsoft.com/office/officeart/2005/8/layout/StepDownProcess"/>
    <dgm:cxn modelId="{AA443D3C-7A9B-4A6E-8731-0B7344EF2C90}" type="presParOf" srcId="{52C18D87-53D4-4549-B207-9F59F65C1DA3}" destId="{762EB951-FE18-4E87-9B5E-912BF5DCE86E}" srcOrd="1" destOrd="0" presId="urn:microsoft.com/office/officeart/2005/8/layout/StepDownProcess"/>
    <dgm:cxn modelId="{62674034-3D29-4084-B6DF-5A750D00358E}" type="presParOf" srcId="{52C18D87-53D4-4549-B207-9F59F65C1DA3}" destId="{42B0FD83-C0E3-4BE0-AFEF-6E87C6D0E53A}" srcOrd="2" destOrd="0" presId="urn:microsoft.com/office/officeart/2005/8/layout/StepDownProcess"/>
    <dgm:cxn modelId="{F9E7AC6B-AD0A-446A-A9A5-E26A99A12268}" type="presParOf" srcId="{9324D6AA-2DA9-43BB-A1EF-66AEFCC924E9}" destId="{DDC81278-CA41-4A35-9965-04C066867035}" srcOrd="3" destOrd="0" presId="urn:microsoft.com/office/officeart/2005/8/layout/StepDownProcess"/>
    <dgm:cxn modelId="{230CFE7D-9125-4448-9796-2DC6B22FFBC7}" type="presParOf" srcId="{9324D6AA-2DA9-43BB-A1EF-66AEFCC924E9}" destId="{DDCDB82F-E04C-426C-9228-3DCD0FFC7C47}" srcOrd="4" destOrd="0" presId="urn:microsoft.com/office/officeart/2005/8/layout/StepDownProcess"/>
    <dgm:cxn modelId="{236DB43A-721B-47FF-9F9A-072E2721D1F3}" type="presParOf" srcId="{DDCDB82F-E04C-426C-9228-3DCD0FFC7C47}" destId="{DD7F0485-1158-446A-AD7F-CE94EDE752D9}" srcOrd="0" destOrd="0" presId="urn:microsoft.com/office/officeart/2005/8/layout/StepDownProcess"/>
    <dgm:cxn modelId="{F026A0D3-EA53-48CF-BA93-74B0796C171C}" type="presParOf" srcId="{DDCDB82F-E04C-426C-9228-3DCD0FFC7C47}" destId="{C314EC2D-4CA7-4D52-89BE-0B07AAE16547}"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CC9D0B-0AF2-4623-91BF-4AD7EEC76594}" type="doc">
      <dgm:prSet loTypeId="urn:microsoft.com/office/officeart/2009/3/layout/PhasedProcess" loCatId="process" qsTypeId="urn:microsoft.com/office/officeart/2005/8/quickstyle/simple1" qsCatId="simple" csTypeId="urn:microsoft.com/office/officeart/2005/8/colors/accent1_2" csCatId="accent1" phldr="1"/>
      <dgm:spPr/>
      <dgm:t>
        <a:bodyPr/>
        <a:lstStyle/>
        <a:p>
          <a:endParaRPr lang="es-CL"/>
        </a:p>
      </dgm:t>
    </dgm:pt>
    <dgm:pt modelId="{CF6146DC-818B-41D0-A0B7-EA58784A0234}">
      <dgm:prSet phldrT="[Texto]"/>
      <dgm:spPr/>
      <dgm:t>
        <a:bodyPr/>
        <a:lstStyle/>
        <a:p>
          <a:r>
            <a:rPr lang="es-CL" dirty="0"/>
            <a:t>Elaboración de matriz</a:t>
          </a:r>
        </a:p>
      </dgm:t>
    </dgm:pt>
    <dgm:pt modelId="{7F4AF0CD-08A4-494E-A37E-0406D9F4200A}" type="parTrans" cxnId="{EA73FC16-BB59-4069-AC3A-17E4A6F32646}">
      <dgm:prSet/>
      <dgm:spPr/>
      <dgm:t>
        <a:bodyPr/>
        <a:lstStyle/>
        <a:p>
          <a:endParaRPr lang="es-CL"/>
        </a:p>
      </dgm:t>
    </dgm:pt>
    <dgm:pt modelId="{8A6254F2-19F9-4BA4-94E6-914977020DDD}" type="sibTrans" cxnId="{EA73FC16-BB59-4069-AC3A-17E4A6F32646}">
      <dgm:prSet/>
      <dgm:spPr/>
      <dgm:t>
        <a:bodyPr/>
        <a:lstStyle/>
        <a:p>
          <a:endParaRPr lang="es-CL"/>
        </a:p>
      </dgm:t>
    </dgm:pt>
    <dgm:pt modelId="{7FA705DF-85A4-4A78-933C-89F6531D10B7}">
      <dgm:prSet phldrT="[Texto]"/>
      <dgm:spPr/>
      <dgm:t>
        <a:bodyPr/>
        <a:lstStyle/>
        <a:p>
          <a:r>
            <a:rPr lang="es-CL" dirty="0"/>
            <a:t>Capacitación</a:t>
          </a:r>
        </a:p>
      </dgm:t>
    </dgm:pt>
    <dgm:pt modelId="{C7FFF4BC-82CC-4CB3-AD45-E5B2FD0F98B9}" type="parTrans" cxnId="{050B33A4-AA84-48B8-8E0B-17570B7B2713}">
      <dgm:prSet/>
      <dgm:spPr/>
      <dgm:t>
        <a:bodyPr/>
        <a:lstStyle/>
        <a:p>
          <a:endParaRPr lang="es-CL"/>
        </a:p>
      </dgm:t>
    </dgm:pt>
    <dgm:pt modelId="{0B27FABE-87F0-44D0-9101-894F9593BFE1}" type="sibTrans" cxnId="{050B33A4-AA84-48B8-8E0B-17570B7B2713}">
      <dgm:prSet/>
      <dgm:spPr/>
      <dgm:t>
        <a:bodyPr/>
        <a:lstStyle/>
        <a:p>
          <a:endParaRPr lang="es-CL"/>
        </a:p>
      </dgm:t>
    </dgm:pt>
    <dgm:pt modelId="{4B6F4818-5272-4DEC-919F-ACE91F08A428}">
      <dgm:prSet phldrT="[Texto]"/>
      <dgm:spPr/>
      <dgm:t>
        <a:bodyPr/>
        <a:lstStyle/>
        <a:p>
          <a:r>
            <a:rPr lang="es-CL" dirty="0"/>
            <a:t>Pilotaje de matriz</a:t>
          </a:r>
        </a:p>
      </dgm:t>
    </dgm:pt>
    <dgm:pt modelId="{1544C950-D60B-4FAB-BBEA-951DED98498B}" type="parTrans" cxnId="{758305C3-00DE-4ABE-ABBB-7976BFE807B5}">
      <dgm:prSet/>
      <dgm:spPr/>
      <dgm:t>
        <a:bodyPr/>
        <a:lstStyle/>
        <a:p>
          <a:endParaRPr lang="es-CL"/>
        </a:p>
      </dgm:t>
    </dgm:pt>
    <dgm:pt modelId="{2644328C-BD61-4A10-853F-13BC5A6269AA}" type="sibTrans" cxnId="{758305C3-00DE-4ABE-ABBB-7976BFE807B5}">
      <dgm:prSet/>
      <dgm:spPr/>
      <dgm:t>
        <a:bodyPr/>
        <a:lstStyle/>
        <a:p>
          <a:endParaRPr lang="es-CL"/>
        </a:p>
      </dgm:t>
    </dgm:pt>
    <dgm:pt modelId="{218AB304-DC57-4D20-B659-BB4040B81053}">
      <dgm:prSet phldrT="[Texto]" custT="1"/>
      <dgm:spPr/>
      <dgm:t>
        <a:bodyPr/>
        <a:lstStyle/>
        <a:p>
          <a:r>
            <a:rPr lang="es-CL" sz="1200" dirty="0"/>
            <a:t>Identificación de evidencia </a:t>
          </a:r>
        </a:p>
      </dgm:t>
    </dgm:pt>
    <dgm:pt modelId="{D7CDC9D4-287A-4F15-8F6F-3E1794C6B2EE}" type="parTrans" cxnId="{370C29A7-4DF2-4ABF-8433-04C22B7CDB3A}">
      <dgm:prSet/>
      <dgm:spPr/>
      <dgm:t>
        <a:bodyPr/>
        <a:lstStyle/>
        <a:p>
          <a:endParaRPr lang="es-CL"/>
        </a:p>
      </dgm:t>
    </dgm:pt>
    <dgm:pt modelId="{C613106A-6C28-4EA4-B379-C508ACA93B6F}" type="sibTrans" cxnId="{370C29A7-4DF2-4ABF-8433-04C22B7CDB3A}">
      <dgm:prSet/>
      <dgm:spPr/>
      <dgm:t>
        <a:bodyPr/>
        <a:lstStyle/>
        <a:p>
          <a:endParaRPr lang="es-CL"/>
        </a:p>
      </dgm:t>
    </dgm:pt>
    <dgm:pt modelId="{310A5BE7-2285-4675-9007-CDDCE118509A}">
      <dgm:prSet phldrT="[Texto]" custT="1"/>
      <dgm:spPr/>
      <dgm:t>
        <a:bodyPr/>
        <a:lstStyle/>
        <a:p>
          <a:r>
            <a:rPr lang="es-CL" sz="1200" dirty="0"/>
            <a:t>Ponderación de factores</a:t>
          </a:r>
        </a:p>
      </dgm:t>
    </dgm:pt>
    <dgm:pt modelId="{B058C4A6-3ECA-487D-B6B3-E6A989F4D78B}" type="parTrans" cxnId="{2A45A174-0F05-4EAC-B25B-838D10320BC8}">
      <dgm:prSet/>
      <dgm:spPr/>
      <dgm:t>
        <a:bodyPr/>
        <a:lstStyle/>
        <a:p>
          <a:endParaRPr lang="es-CL"/>
        </a:p>
      </dgm:t>
    </dgm:pt>
    <dgm:pt modelId="{DFE81538-8C98-492B-8897-25A18EAB53AD}" type="sibTrans" cxnId="{2A45A174-0F05-4EAC-B25B-838D10320BC8}">
      <dgm:prSet/>
      <dgm:spPr/>
      <dgm:t>
        <a:bodyPr/>
        <a:lstStyle/>
        <a:p>
          <a:endParaRPr lang="es-CL"/>
        </a:p>
      </dgm:t>
    </dgm:pt>
    <dgm:pt modelId="{C8ECD4F9-0476-4673-952B-797FE87159AA}">
      <dgm:prSet phldrT="[Texto]" custT="1"/>
      <dgm:spPr/>
      <dgm:t>
        <a:bodyPr/>
        <a:lstStyle/>
        <a:p>
          <a:r>
            <a:rPr lang="es-CL" sz="1200" dirty="0"/>
            <a:t>Elaboración instrumento</a:t>
          </a:r>
        </a:p>
      </dgm:t>
    </dgm:pt>
    <dgm:pt modelId="{F14A497F-6D93-4193-B2D9-3E5E3908A56F}" type="parTrans" cxnId="{D670CB8C-37E6-46C0-8AB8-F682A8B116C0}">
      <dgm:prSet/>
      <dgm:spPr/>
      <dgm:t>
        <a:bodyPr/>
        <a:lstStyle/>
        <a:p>
          <a:endParaRPr lang="es-CL"/>
        </a:p>
      </dgm:t>
    </dgm:pt>
    <dgm:pt modelId="{9BB63CDB-727F-4D50-B114-EF7E813359DB}" type="sibTrans" cxnId="{D670CB8C-37E6-46C0-8AB8-F682A8B116C0}">
      <dgm:prSet/>
      <dgm:spPr/>
      <dgm:t>
        <a:bodyPr/>
        <a:lstStyle/>
        <a:p>
          <a:endParaRPr lang="es-CL"/>
        </a:p>
      </dgm:t>
    </dgm:pt>
    <dgm:pt modelId="{73C51FC4-FAD7-4C36-B0FB-3ACA98766F72}">
      <dgm:prSet phldrT="[Texto]"/>
      <dgm:spPr/>
      <dgm:t>
        <a:bodyPr/>
        <a:lstStyle/>
        <a:p>
          <a:r>
            <a:rPr lang="es-CL" dirty="0"/>
            <a:t>Aplicación de instrumentos de levantamiento de información y matriz</a:t>
          </a:r>
        </a:p>
      </dgm:t>
    </dgm:pt>
    <dgm:pt modelId="{790E6C90-A215-4311-85A1-05403B270D03}" type="parTrans" cxnId="{12C7EAF4-BD50-412A-B654-C02011FF1746}">
      <dgm:prSet/>
      <dgm:spPr/>
      <dgm:t>
        <a:bodyPr/>
        <a:lstStyle/>
        <a:p>
          <a:endParaRPr lang="es-CL"/>
        </a:p>
      </dgm:t>
    </dgm:pt>
    <dgm:pt modelId="{0E4FA521-BE86-4EC7-A7AC-7A7F304B329F}" type="sibTrans" cxnId="{12C7EAF4-BD50-412A-B654-C02011FF1746}">
      <dgm:prSet/>
      <dgm:spPr/>
      <dgm:t>
        <a:bodyPr/>
        <a:lstStyle/>
        <a:p>
          <a:endParaRPr lang="es-CL"/>
        </a:p>
      </dgm:t>
    </dgm:pt>
    <dgm:pt modelId="{2034F2EA-2878-4FB8-8FFA-4902F274F1D7}">
      <dgm:prSet phldrT="[Texto]"/>
      <dgm:spPr/>
      <dgm:t>
        <a:bodyPr/>
        <a:lstStyle/>
        <a:p>
          <a:r>
            <a:rPr lang="es-CL" dirty="0"/>
            <a:t>Capacitación a funcionarios fiscalizadores</a:t>
          </a:r>
        </a:p>
      </dgm:t>
    </dgm:pt>
    <dgm:pt modelId="{A025B7F4-F34B-4354-8A07-272C3FACA621}" type="parTrans" cxnId="{A10C36DB-AE06-4017-90DE-F8B8BFDB2F9E}">
      <dgm:prSet/>
      <dgm:spPr/>
      <dgm:t>
        <a:bodyPr/>
        <a:lstStyle/>
        <a:p>
          <a:endParaRPr lang="es-CL"/>
        </a:p>
      </dgm:t>
    </dgm:pt>
    <dgm:pt modelId="{38952AAB-92D6-49E7-86A4-EE1468628DDD}" type="sibTrans" cxnId="{A10C36DB-AE06-4017-90DE-F8B8BFDB2F9E}">
      <dgm:prSet/>
      <dgm:spPr/>
      <dgm:t>
        <a:bodyPr/>
        <a:lstStyle/>
        <a:p>
          <a:endParaRPr lang="es-CL"/>
        </a:p>
      </dgm:t>
    </dgm:pt>
    <dgm:pt modelId="{673D22CA-DD42-44BC-B20A-EC481F00BF96}" type="pres">
      <dgm:prSet presAssocID="{D5CC9D0B-0AF2-4623-91BF-4AD7EEC76594}" presName="Name0" presStyleCnt="0">
        <dgm:presLayoutVars>
          <dgm:chMax val="3"/>
          <dgm:chPref val="3"/>
          <dgm:bulletEnabled val="1"/>
          <dgm:dir/>
          <dgm:animLvl val="lvl"/>
        </dgm:presLayoutVars>
      </dgm:prSet>
      <dgm:spPr/>
    </dgm:pt>
    <dgm:pt modelId="{53822E3E-4270-475F-949C-CFCF3E0466B8}" type="pres">
      <dgm:prSet presAssocID="{D5CC9D0B-0AF2-4623-91BF-4AD7EEC76594}" presName="arc1" presStyleLbl="node1" presStyleIdx="0" presStyleCnt="4"/>
      <dgm:spPr/>
    </dgm:pt>
    <dgm:pt modelId="{3D5F14FE-001B-4A35-8D13-AD27908392CF}" type="pres">
      <dgm:prSet presAssocID="{D5CC9D0B-0AF2-4623-91BF-4AD7EEC76594}" presName="arc3" presStyleLbl="node1" presStyleIdx="1" presStyleCnt="4"/>
      <dgm:spPr/>
    </dgm:pt>
    <dgm:pt modelId="{F73CE833-6B91-4128-9875-C8206C69ADEC}" type="pres">
      <dgm:prSet presAssocID="{D5CC9D0B-0AF2-4623-91BF-4AD7EEC76594}" presName="parentText2" presStyleLbl="revTx" presStyleIdx="0" presStyleCnt="3">
        <dgm:presLayoutVars>
          <dgm:chMax val="4"/>
          <dgm:chPref val="3"/>
          <dgm:bulletEnabled val="1"/>
        </dgm:presLayoutVars>
      </dgm:prSet>
      <dgm:spPr/>
    </dgm:pt>
    <dgm:pt modelId="{5959AE07-C338-47AC-A3EA-EAB26407FB1A}" type="pres">
      <dgm:prSet presAssocID="{D5CC9D0B-0AF2-4623-91BF-4AD7EEC76594}" presName="arc2" presStyleLbl="node1" presStyleIdx="2" presStyleCnt="4"/>
      <dgm:spPr/>
    </dgm:pt>
    <dgm:pt modelId="{1402F42E-8DF4-4D39-A65F-EF103D3D8351}" type="pres">
      <dgm:prSet presAssocID="{D5CC9D0B-0AF2-4623-91BF-4AD7EEC76594}" presName="arc4" presStyleLbl="node1" presStyleIdx="3" presStyleCnt="4"/>
      <dgm:spPr/>
    </dgm:pt>
    <dgm:pt modelId="{2E423D33-AF2C-4AF3-B56C-52DBB7BB1BA1}" type="pres">
      <dgm:prSet presAssocID="{D5CC9D0B-0AF2-4623-91BF-4AD7EEC76594}" presName="parentText3" presStyleLbl="revTx" presStyleIdx="1" presStyleCnt="3">
        <dgm:presLayoutVars>
          <dgm:chMax val="1"/>
          <dgm:chPref val="1"/>
          <dgm:bulletEnabled val="1"/>
        </dgm:presLayoutVars>
      </dgm:prSet>
      <dgm:spPr/>
    </dgm:pt>
    <dgm:pt modelId="{5B9B043E-09AF-4065-A763-236D83717ED1}" type="pres">
      <dgm:prSet presAssocID="{D5CC9D0B-0AF2-4623-91BF-4AD7EEC76594}" presName="middleComposite" presStyleCnt="0"/>
      <dgm:spPr/>
    </dgm:pt>
    <dgm:pt modelId="{4F5DDED0-A5F3-40E7-85A6-91E1AFA8981E}" type="pres">
      <dgm:prSet presAssocID="{73C51FC4-FAD7-4C36-B0FB-3ACA98766F72}" presName="circ1" presStyleLbl="vennNode1" presStyleIdx="0" presStyleCnt="7"/>
      <dgm:spPr/>
    </dgm:pt>
    <dgm:pt modelId="{559F2000-FDB0-485F-A613-4148D561009E}" type="pres">
      <dgm:prSet presAssocID="{73C51FC4-FAD7-4C36-B0FB-3ACA98766F72}" presName="circ1Tx" presStyleLbl="revTx" presStyleIdx="1" presStyleCnt="3">
        <dgm:presLayoutVars>
          <dgm:chMax val="0"/>
          <dgm:chPref val="0"/>
        </dgm:presLayoutVars>
      </dgm:prSet>
      <dgm:spPr/>
    </dgm:pt>
    <dgm:pt modelId="{ACA892A6-3ACD-4C97-BA92-812A924C93DB}" type="pres">
      <dgm:prSet presAssocID="{D5CC9D0B-0AF2-4623-91BF-4AD7EEC76594}" presName="leftComposite" presStyleCnt="0"/>
      <dgm:spPr/>
    </dgm:pt>
    <dgm:pt modelId="{20B2A80E-C02C-4F1E-8DA9-E704414C6381}" type="pres">
      <dgm:prSet presAssocID="{218AB304-DC57-4D20-B659-BB4040B81053}" presName="childText1_1" presStyleLbl="vennNode1" presStyleIdx="1" presStyleCnt="7" custScaleX="138267" custScaleY="119179">
        <dgm:presLayoutVars>
          <dgm:chMax val="0"/>
          <dgm:chPref val="0"/>
        </dgm:presLayoutVars>
      </dgm:prSet>
      <dgm:spPr/>
    </dgm:pt>
    <dgm:pt modelId="{194FC443-762E-404F-90A8-44B2ED46C415}" type="pres">
      <dgm:prSet presAssocID="{218AB304-DC57-4D20-B659-BB4040B81053}" presName="ellipse1" presStyleLbl="vennNode1" presStyleIdx="2" presStyleCnt="7"/>
      <dgm:spPr/>
    </dgm:pt>
    <dgm:pt modelId="{81882C98-F69E-4122-ABF2-0E4FD6B1D232}" type="pres">
      <dgm:prSet presAssocID="{218AB304-DC57-4D20-B659-BB4040B81053}" presName="ellipse2" presStyleLbl="vennNode1" presStyleIdx="3" presStyleCnt="7"/>
      <dgm:spPr/>
    </dgm:pt>
    <dgm:pt modelId="{83A3DDEE-2D0D-4A06-851D-282607085847}" type="pres">
      <dgm:prSet presAssocID="{310A5BE7-2285-4675-9007-CDDCE118509A}" presName="childText1_2" presStyleLbl="vennNode1" presStyleIdx="4" presStyleCnt="7" custScaleX="138267" custScaleY="119179">
        <dgm:presLayoutVars>
          <dgm:chMax val="0"/>
          <dgm:chPref val="0"/>
        </dgm:presLayoutVars>
      </dgm:prSet>
      <dgm:spPr/>
    </dgm:pt>
    <dgm:pt modelId="{8B23FD6F-FC19-4AC9-8615-23A330E1BC30}" type="pres">
      <dgm:prSet presAssocID="{310A5BE7-2285-4675-9007-CDDCE118509A}" presName="ellipse3" presStyleLbl="vennNode1" presStyleIdx="5" presStyleCnt="7"/>
      <dgm:spPr/>
    </dgm:pt>
    <dgm:pt modelId="{A53D4EC2-17D9-485E-80F6-089BB2636765}" type="pres">
      <dgm:prSet presAssocID="{C8ECD4F9-0476-4673-952B-797FE87159AA}" presName="childText1_3" presStyleLbl="vennNode1" presStyleIdx="6" presStyleCnt="7" custScaleX="138267" custScaleY="119179">
        <dgm:presLayoutVars>
          <dgm:chMax val="0"/>
          <dgm:chPref val="0"/>
        </dgm:presLayoutVars>
      </dgm:prSet>
      <dgm:spPr/>
    </dgm:pt>
    <dgm:pt modelId="{18E67D08-A13A-4AEB-AD46-C33248B7DE95}" type="pres">
      <dgm:prSet presAssocID="{D5CC9D0B-0AF2-4623-91BF-4AD7EEC76594}" presName="rightChild" presStyleLbl="node2" presStyleIdx="0" presStyleCnt="1">
        <dgm:presLayoutVars>
          <dgm:chMax val="0"/>
          <dgm:chPref val="0"/>
        </dgm:presLayoutVars>
      </dgm:prSet>
      <dgm:spPr/>
    </dgm:pt>
    <dgm:pt modelId="{7D11D10A-1261-4A18-95C6-C4419FF056C7}" type="pres">
      <dgm:prSet presAssocID="{D5CC9D0B-0AF2-4623-91BF-4AD7EEC76594}" presName="parentText1" presStyleLbl="revTx" presStyleIdx="2" presStyleCnt="3">
        <dgm:presLayoutVars>
          <dgm:chMax val="4"/>
          <dgm:chPref val="3"/>
          <dgm:bulletEnabled val="1"/>
        </dgm:presLayoutVars>
      </dgm:prSet>
      <dgm:spPr/>
    </dgm:pt>
  </dgm:ptLst>
  <dgm:cxnLst>
    <dgm:cxn modelId="{EA73FC16-BB59-4069-AC3A-17E4A6F32646}" srcId="{D5CC9D0B-0AF2-4623-91BF-4AD7EEC76594}" destId="{CF6146DC-818B-41D0-A0B7-EA58784A0234}" srcOrd="0" destOrd="0" parTransId="{7F4AF0CD-08A4-494E-A37E-0406D9F4200A}" sibTransId="{8A6254F2-19F9-4BA4-94E6-914977020DDD}"/>
    <dgm:cxn modelId="{99E65623-E497-4751-9D06-5FDAEE88F229}" type="presOf" srcId="{4B6F4818-5272-4DEC-919F-ACE91F08A428}" destId="{F73CE833-6B91-4128-9875-C8206C69ADEC}" srcOrd="0" destOrd="0" presId="urn:microsoft.com/office/officeart/2009/3/layout/PhasedProcess"/>
    <dgm:cxn modelId="{A2E30D25-C437-4948-BFC9-7926142C5656}" type="presOf" srcId="{73C51FC4-FAD7-4C36-B0FB-3ACA98766F72}" destId="{559F2000-FDB0-485F-A613-4148D561009E}" srcOrd="1" destOrd="0" presId="urn:microsoft.com/office/officeart/2009/3/layout/PhasedProcess"/>
    <dgm:cxn modelId="{87EA8627-5A19-4AC3-A1E2-88D6DB50D037}" type="presOf" srcId="{7FA705DF-85A4-4A78-933C-89F6531D10B7}" destId="{2E423D33-AF2C-4AF3-B56C-52DBB7BB1BA1}" srcOrd="0" destOrd="0" presId="urn:microsoft.com/office/officeart/2009/3/layout/PhasedProcess"/>
    <dgm:cxn modelId="{800E9F3A-DE9E-45F8-A075-979389805C66}" type="presOf" srcId="{310A5BE7-2285-4675-9007-CDDCE118509A}" destId="{83A3DDEE-2D0D-4A06-851D-282607085847}" srcOrd="0" destOrd="0" presId="urn:microsoft.com/office/officeart/2009/3/layout/PhasedProcess"/>
    <dgm:cxn modelId="{B7A5D33D-954C-4D9D-AEA0-9CC25254915C}" type="presOf" srcId="{73C51FC4-FAD7-4C36-B0FB-3ACA98766F72}" destId="{4F5DDED0-A5F3-40E7-85A6-91E1AFA8981E}" srcOrd="0" destOrd="0" presId="urn:microsoft.com/office/officeart/2009/3/layout/PhasedProcess"/>
    <dgm:cxn modelId="{2A45A174-0F05-4EAC-B25B-838D10320BC8}" srcId="{CF6146DC-818B-41D0-A0B7-EA58784A0234}" destId="{310A5BE7-2285-4675-9007-CDDCE118509A}" srcOrd="1" destOrd="0" parTransId="{B058C4A6-3ECA-487D-B6B3-E6A989F4D78B}" sibTransId="{DFE81538-8C98-492B-8897-25A18EAB53AD}"/>
    <dgm:cxn modelId="{D670CB8C-37E6-46C0-8AB8-F682A8B116C0}" srcId="{CF6146DC-818B-41D0-A0B7-EA58784A0234}" destId="{C8ECD4F9-0476-4673-952B-797FE87159AA}" srcOrd="2" destOrd="0" parTransId="{F14A497F-6D93-4193-B2D9-3E5E3908A56F}" sibTransId="{9BB63CDB-727F-4D50-B114-EF7E813359DB}"/>
    <dgm:cxn modelId="{BFADEF9E-0D0A-42CC-B4CA-4C457ED8E721}" type="presOf" srcId="{2034F2EA-2878-4FB8-8FFA-4902F274F1D7}" destId="{18E67D08-A13A-4AEB-AD46-C33248B7DE95}" srcOrd="0" destOrd="0" presId="urn:microsoft.com/office/officeart/2009/3/layout/PhasedProcess"/>
    <dgm:cxn modelId="{050B33A4-AA84-48B8-8E0B-17570B7B2713}" srcId="{D5CC9D0B-0AF2-4623-91BF-4AD7EEC76594}" destId="{7FA705DF-85A4-4A78-933C-89F6531D10B7}" srcOrd="2" destOrd="0" parTransId="{C7FFF4BC-82CC-4CB3-AD45-E5B2FD0F98B9}" sibTransId="{0B27FABE-87F0-44D0-9101-894F9593BFE1}"/>
    <dgm:cxn modelId="{370C29A7-4DF2-4ABF-8433-04C22B7CDB3A}" srcId="{CF6146DC-818B-41D0-A0B7-EA58784A0234}" destId="{218AB304-DC57-4D20-B659-BB4040B81053}" srcOrd="0" destOrd="0" parTransId="{D7CDC9D4-287A-4F15-8F6F-3E1794C6B2EE}" sibTransId="{C613106A-6C28-4EA4-B379-C508ACA93B6F}"/>
    <dgm:cxn modelId="{AB1D4DAC-EFD9-402A-AE23-47F24CBE9C48}" type="presOf" srcId="{C8ECD4F9-0476-4673-952B-797FE87159AA}" destId="{A53D4EC2-17D9-485E-80F6-089BB2636765}" srcOrd="0" destOrd="0" presId="urn:microsoft.com/office/officeart/2009/3/layout/PhasedProcess"/>
    <dgm:cxn modelId="{3821B9AE-2C3B-4D42-AD37-BEB2BA3514FF}" type="presOf" srcId="{CF6146DC-818B-41D0-A0B7-EA58784A0234}" destId="{7D11D10A-1261-4A18-95C6-C4419FF056C7}" srcOrd="0" destOrd="0" presId="urn:microsoft.com/office/officeart/2009/3/layout/PhasedProcess"/>
    <dgm:cxn modelId="{44FDBBBF-2081-47A9-ACE7-409476B45026}" type="presOf" srcId="{D5CC9D0B-0AF2-4623-91BF-4AD7EEC76594}" destId="{673D22CA-DD42-44BC-B20A-EC481F00BF96}" srcOrd="0" destOrd="0" presId="urn:microsoft.com/office/officeart/2009/3/layout/PhasedProcess"/>
    <dgm:cxn modelId="{758305C3-00DE-4ABE-ABBB-7976BFE807B5}" srcId="{D5CC9D0B-0AF2-4623-91BF-4AD7EEC76594}" destId="{4B6F4818-5272-4DEC-919F-ACE91F08A428}" srcOrd="1" destOrd="0" parTransId="{1544C950-D60B-4FAB-BBEA-951DED98498B}" sibTransId="{2644328C-BD61-4A10-853F-13BC5A6269AA}"/>
    <dgm:cxn modelId="{5A894AC7-D901-423C-9D53-685DC6D87A9A}" type="presOf" srcId="{218AB304-DC57-4D20-B659-BB4040B81053}" destId="{20B2A80E-C02C-4F1E-8DA9-E704414C6381}" srcOrd="0" destOrd="0" presId="urn:microsoft.com/office/officeart/2009/3/layout/PhasedProcess"/>
    <dgm:cxn modelId="{A10C36DB-AE06-4017-90DE-F8B8BFDB2F9E}" srcId="{7FA705DF-85A4-4A78-933C-89F6531D10B7}" destId="{2034F2EA-2878-4FB8-8FFA-4902F274F1D7}" srcOrd="0" destOrd="0" parTransId="{A025B7F4-F34B-4354-8A07-272C3FACA621}" sibTransId="{38952AAB-92D6-49E7-86A4-EE1468628DDD}"/>
    <dgm:cxn modelId="{12C7EAF4-BD50-412A-B654-C02011FF1746}" srcId="{4B6F4818-5272-4DEC-919F-ACE91F08A428}" destId="{73C51FC4-FAD7-4C36-B0FB-3ACA98766F72}" srcOrd="0" destOrd="0" parTransId="{790E6C90-A215-4311-85A1-05403B270D03}" sibTransId="{0E4FA521-BE86-4EC7-A7AC-7A7F304B329F}"/>
    <dgm:cxn modelId="{B9BDCC1C-DB31-40F5-8A07-D64BC49C4B8C}" type="presParOf" srcId="{673D22CA-DD42-44BC-B20A-EC481F00BF96}" destId="{53822E3E-4270-475F-949C-CFCF3E0466B8}" srcOrd="0" destOrd="0" presId="urn:microsoft.com/office/officeart/2009/3/layout/PhasedProcess"/>
    <dgm:cxn modelId="{EFC196DC-E1B2-41B3-A07C-65AF4FC8D05E}" type="presParOf" srcId="{673D22CA-DD42-44BC-B20A-EC481F00BF96}" destId="{3D5F14FE-001B-4A35-8D13-AD27908392CF}" srcOrd="1" destOrd="0" presId="urn:microsoft.com/office/officeart/2009/3/layout/PhasedProcess"/>
    <dgm:cxn modelId="{27810D40-A927-4476-B9A1-18FD222F818E}" type="presParOf" srcId="{673D22CA-DD42-44BC-B20A-EC481F00BF96}" destId="{F73CE833-6B91-4128-9875-C8206C69ADEC}" srcOrd="2" destOrd="0" presId="urn:microsoft.com/office/officeart/2009/3/layout/PhasedProcess"/>
    <dgm:cxn modelId="{CE463543-9BAB-4FDC-AB0A-EB46E4CA65FF}" type="presParOf" srcId="{673D22CA-DD42-44BC-B20A-EC481F00BF96}" destId="{5959AE07-C338-47AC-A3EA-EAB26407FB1A}" srcOrd="3" destOrd="0" presId="urn:microsoft.com/office/officeart/2009/3/layout/PhasedProcess"/>
    <dgm:cxn modelId="{5FAF3B47-F6BD-41B8-A3E4-D961B86617EA}" type="presParOf" srcId="{673D22CA-DD42-44BC-B20A-EC481F00BF96}" destId="{1402F42E-8DF4-4D39-A65F-EF103D3D8351}" srcOrd="4" destOrd="0" presId="urn:microsoft.com/office/officeart/2009/3/layout/PhasedProcess"/>
    <dgm:cxn modelId="{26967A97-4076-4143-8E7D-E4363577972F}" type="presParOf" srcId="{673D22CA-DD42-44BC-B20A-EC481F00BF96}" destId="{2E423D33-AF2C-4AF3-B56C-52DBB7BB1BA1}" srcOrd="5" destOrd="0" presId="urn:microsoft.com/office/officeart/2009/3/layout/PhasedProcess"/>
    <dgm:cxn modelId="{CCE0CACC-886D-4ED6-A40C-E23B7CF2ECEA}" type="presParOf" srcId="{673D22CA-DD42-44BC-B20A-EC481F00BF96}" destId="{5B9B043E-09AF-4065-A763-236D83717ED1}" srcOrd="6" destOrd="0" presId="urn:microsoft.com/office/officeart/2009/3/layout/PhasedProcess"/>
    <dgm:cxn modelId="{7981A57B-D312-4CDE-9FAA-F33545A8E516}" type="presParOf" srcId="{5B9B043E-09AF-4065-A763-236D83717ED1}" destId="{4F5DDED0-A5F3-40E7-85A6-91E1AFA8981E}" srcOrd="0" destOrd="0" presId="urn:microsoft.com/office/officeart/2009/3/layout/PhasedProcess"/>
    <dgm:cxn modelId="{9A336E12-41DC-4B72-BF71-4F2CDD120C33}" type="presParOf" srcId="{5B9B043E-09AF-4065-A763-236D83717ED1}" destId="{559F2000-FDB0-485F-A613-4148D561009E}" srcOrd="1" destOrd="0" presId="urn:microsoft.com/office/officeart/2009/3/layout/PhasedProcess"/>
    <dgm:cxn modelId="{81D6F783-67B4-4EC9-8A9D-610EA9F95ED2}" type="presParOf" srcId="{673D22CA-DD42-44BC-B20A-EC481F00BF96}" destId="{ACA892A6-3ACD-4C97-BA92-812A924C93DB}" srcOrd="7" destOrd="0" presId="urn:microsoft.com/office/officeart/2009/3/layout/PhasedProcess"/>
    <dgm:cxn modelId="{C487B318-FAA6-4561-9400-CBA46E09A951}" type="presParOf" srcId="{ACA892A6-3ACD-4C97-BA92-812A924C93DB}" destId="{20B2A80E-C02C-4F1E-8DA9-E704414C6381}" srcOrd="0" destOrd="0" presId="urn:microsoft.com/office/officeart/2009/3/layout/PhasedProcess"/>
    <dgm:cxn modelId="{91F896D0-E172-48B5-990C-4BFAA5C0FE90}" type="presParOf" srcId="{ACA892A6-3ACD-4C97-BA92-812A924C93DB}" destId="{194FC443-762E-404F-90A8-44B2ED46C415}" srcOrd="1" destOrd="0" presId="urn:microsoft.com/office/officeart/2009/3/layout/PhasedProcess"/>
    <dgm:cxn modelId="{054AD18D-7545-4C59-9606-29F93E4A5EC0}" type="presParOf" srcId="{ACA892A6-3ACD-4C97-BA92-812A924C93DB}" destId="{81882C98-F69E-4122-ABF2-0E4FD6B1D232}" srcOrd="2" destOrd="0" presId="urn:microsoft.com/office/officeart/2009/3/layout/PhasedProcess"/>
    <dgm:cxn modelId="{C70A7E66-E68C-4C34-B6DA-F1D316DF9A29}" type="presParOf" srcId="{ACA892A6-3ACD-4C97-BA92-812A924C93DB}" destId="{83A3DDEE-2D0D-4A06-851D-282607085847}" srcOrd="3" destOrd="0" presId="urn:microsoft.com/office/officeart/2009/3/layout/PhasedProcess"/>
    <dgm:cxn modelId="{2CD753C0-B3D6-4BAE-9927-234169A4A4AE}" type="presParOf" srcId="{ACA892A6-3ACD-4C97-BA92-812A924C93DB}" destId="{8B23FD6F-FC19-4AC9-8615-23A330E1BC30}" srcOrd="4" destOrd="0" presId="urn:microsoft.com/office/officeart/2009/3/layout/PhasedProcess"/>
    <dgm:cxn modelId="{AEFED8C9-364A-476C-B2D1-AAE573C1AC67}" type="presParOf" srcId="{ACA892A6-3ACD-4C97-BA92-812A924C93DB}" destId="{A53D4EC2-17D9-485E-80F6-089BB2636765}" srcOrd="5" destOrd="0" presId="urn:microsoft.com/office/officeart/2009/3/layout/PhasedProcess"/>
    <dgm:cxn modelId="{DDB7898A-D942-48A4-95D1-88F3ED723F08}" type="presParOf" srcId="{673D22CA-DD42-44BC-B20A-EC481F00BF96}" destId="{18E67D08-A13A-4AEB-AD46-C33248B7DE95}" srcOrd="8" destOrd="0" presId="urn:microsoft.com/office/officeart/2009/3/layout/PhasedProcess"/>
    <dgm:cxn modelId="{2F78F956-D317-45CD-A64A-8A1C141E0851}" type="presParOf" srcId="{673D22CA-DD42-44BC-B20A-EC481F00BF96}" destId="{7D11D10A-1261-4A18-95C6-C4419FF056C7}" srcOrd="9" destOrd="0" presId="urn:microsoft.com/office/officeart/2009/3/layout/Phased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CDDFDD-000B-40CC-A37F-48653D726D93}" type="doc">
      <dgm:prSet loTypeId="urn:microsoft.com/office/officeart/2005/8/layout/bProcess3" loCatId="process" qsTypeId="urn:microsoft.com/office/officeart/2005/8/quickstyle/simple1" qsCatId="simple" csTypeId="urn:microsoft.com/office/officeart/2005/8/colors/accent1_3" csCatId="accent1" phldr="1"/>
      <dgm:spPr/>
      <dgm:t>
        <a:bodyPr/>
        <a:lstStyle/>
        <a:p>
          <a:endParaRPr lang="es-CL"/>
        </a:p>
      </dgm:t>
    </dgm:pt>
    <dgm:pt modelId="{22C8EFB8-83F1-4B8E-B969-76596ECE7E2B}">
      <dgm:prSet phldrT="[Texto]"/>
      <dgm:spPr/>
      <dgm:t>
        <a:bodyPr/>
        <a:lstStyle/>
        <a:p>
          <a:r>
            <a:rPr lang="es-CL" dirty="0"/>
            <a:t>Prevención situacional</a:t>
          </a:r>
        </a:p>
      </dgm:t>
    </dgm:pt>
    <dgm:pt modelId="{E469BBBA-8C65-4551-856E-CBC94F475E19}" type="parTrans" cxnId="{4DE8B118-EFC4-429A-8D82-5CE331139063}">
      <dgm:prSet/>
      <dgm:spPr/>
      <dgm:t>
        <a:bodyPr/>
        <a:lstStyle/>
        <a:p>
          <a:endParaRPr lang="es-CL"/>
        </a:p>
      </dgm:t>
    </dgm:pt>
    <dgm:pt modelId="{CE5114CE-D9C7-437D-B703-D492BAB74998}" type="sibTrans" cxnId="{4DE8B118-EFC4-429A-8D82-5CE331139063}">
      <dgm:prSet/>
      <dgm:spPr/>
      <dgm:t>
        <a:bodyPr/>
        <a:lstStyle/>
        <a:p>
          <a:endParaRPr lang="es-CL"/>
        </a:p>
      </dgm:t>
    </dgm:pt>
    <dgm:pt modelId="{DB42E429-51E6-4856-9231-9651AD1B719A}">
      <dgm:prSet phldrT="[Texto]"/>
      <dgm:spPr/>
      <dgm:t>
        <a:bodyPr/>
        <a:lstStyle/>
        <a:p>
          <a:r>
            <a:rPr lang="es-MX" b="0" i="0" u="none" dirty="0"/>
            <a:t>Este enfoque se ocupa de las circunstancias en las que se cometen delitos y en reducir las oportunidades para la comisión de conductas criminales o violentas</a:t>
          </a:r>
          <a:endParaRPr lang="es-CL" dirty="0"/>
        </a:p>
      </dgm:t>
    </dgm:pt>
    <dgm:pt modelId="{47E9D951-838C-4D33-AADD-ADB98EDCE5DE}" type="parTrans" cxnId="{0991B57F-734B-47F3-BFE6-AD7017F37D1E}">
      <dgm:prSet/>
      <dgm:spPr/>
      <dgm:t>
        <a:bodyPr/>
        <a:lstStyle/>
        <a:p>
          <a:endParaRPr lang="es-CL"/>
        </a:p>
      </dgm:t>
    </dgm:pt>
    <dgm:pt modelId="{EFC29CDA-263C-4832-B25E-D360630CF500}" type="sibTrans" cxnId="{0991B57F-734B-47F3-BFE6-AD7017F37D1E}">
      <dgm:prSet/>
      <dgm:spPr/>
      <dgm:t>
        <a:bodyPr/>
        <a:lstStyle/>
        <a:p>
          <a:endParaRPr lang="es-CL"/>
        </a:p>
      </dgm:t>
    </dgm:pt>
    <dgm:pt modelId="{9E748A36-C541-4309-B6CE-F6F60CA27EA6}">
      <dgm:prSet phldrT="[Texto]"/>
      <dgm:spPr/>
      <dgm:t>
        <a:bodyPr/>
        <a:lstStyle/>
        <a:p>
          <a:r>
            <a:rPr lang="es-CL" dirty="0"/>
            <a:t>Enfoque epidemiológico </a:t>
          </a:r>
        </a:p>
      </dgm:t>
    </dgm:pt>
    <dgm:pt modelId="{D4B067D3-E517-4D05-ABE6-AAE8A6FA034E}" type="parTrans" cxnId="{F8BC29C5-946F-4389-9361-87DB2EEEBBDB}">
      <dgm:prSet/>
      <dgm:spPr/>
      <dgm:t>
        <a:bodyPr/>
        <a:lstStyle/>
        <a:p>
          <a:endParaRPr lang="es-CL"/>
        </a:p>
      </dgm:t>
    </dgm:pt>
    <dgm:pt modelId="{D2A2EFF8-1CA8-46BF-909F-403AF6837FDE}" type="sibTrans" cxnId="{F8BC29C5-946F-4389-9361-87DB2EEEBBDB}">
      <dgm:prSet/>
      <dgm:spPr/>
      <dgm:t>
        <a:bodyPr/>
        <a:lstStyle/>
        <a:p>
          <a:endParaRPr lang="es-CL"/>
        </a:p>
      </dgm:t>
    </dgm:pt>
    <dgm:pt modelId="{5B1268FB-89BF-41A1-8BCA-9840CE32A0F3}">
      <dgm:prSet phldrT="[Texto]"/>
      <dgm:spPr/>
      <dgm:t>
        <a:bodyPr/>
        <a:lstStyle/>
        <a:p>
          <a:r>
            <a:rPr lang="es-MX" b="0" i="0" u="none" dirty="0"/>
            <a:t>En la medida que una persona, entidad, comunidad o un determinado territorio acumula un mayor número de factores de riesgo, la probabilidad de que esa entidad se vea afectada por acto delictual o violento es mayor.</a:t>
          </a:r>
          <a:endParaRPr lang="es-CL" dirty="0"/>
        </a:p>
      </dgm:t>
    </dgm:pt>
    <dgm:pt modelId="{9B4A428B-230F-420C-898F-C8431AA76F15}" type="parTrans" cxnId="{5C56C997-12C8-48E8-89FE-282BBCFC19D3}">
      <dgm:prSet/>
      <dgm:spPr/>
      <dgm:t>
        <a:bodyPr/>
        <a:lstStyle/>
        <a:p>
          <a:endParaRPr lang="es-CL"/>
        </a:p>
      </dgm:t>
    </dgm:pt>
    <dgm:pt modelId="{D3A90B07-4972-47BE-8147-D74C58D9744A}" type="sibTrans" cxnId="{5C56C997-12C8-48E8-89FE-282BBCFC19D3}">
      <dgm:prSet/>
      <dgm:spPr/>
      <dgm:t>
        <a:bodyPr/>
        <a:lstStyle/>
        <a:p>
          <a:endParaRPr lang="es-CL"/>
        </a:p>
      </dgm:t>
    </dgm:pt>
    <dgm:pt modelId="{3ACEE430-6BCE-4ECD-81C3-0F1B850C74A6}">
      <dgm:prSet phldrT="[Texto]"/>
      <dgm:spPr/>
      <dgm:t>
        <a:bodyPr/>
        <a:lstStyle/>
        <a:p>
          <a:r>
            <a:rPr lang="es-CL" dirty="0"/>
            <a:t>Criminología ambiental</a:t>
          </a:r>
        </a:p>
      </dgm:t>
    </dgm:pt>
    <dgm:pt modelId="{043B4F2A-092A-4258-A6A0-032DF5007BC8}" type="parTrans" cxnId="{B9E0D30D-9733-4F08-BD16-67236743302F}">
      <dgm:prSet/>
      <dgm:spPr/>
      <dgm:t>
        <a:bodyPr/>
        <a:lstStyle/>
        <a:p>
          <a:endParaRPr lang="es-CL"/>
        </a:p>
      </dgm:t>
    </dgm:pt>
    <dgm:pt modelId="{6585D262-78B7-48CC-A200-CA288F31E1B6}" type="sibTrans" cxnId="{B9E0D30D-9733-4F08-BD16-67236743302F}">
      <dgm:prSet/>
      <dgm:spPr/>
      <dgm:t>
        <a:bodyPr/>
        <a:lstStyle/>
        <a:p>
          <a:endParaRPr lang="es-CL"/>
        </a:p>
      </dgm:t>
    </dgm:pt>
    <dgm:pt modelId="{583CF1D3-3E80-4F4A-978D-904CA87F2D75}">
      <dgm:prSet phldrT="[Texto]"/>
      <dgm:spPr/>
      <dgm:t>
        <a:bodyPr/>
        <a:lstStyle/>
        <a:p>
          <a:r>
            <a:rPr lang="es-MX" b="0" i="0" u="none" dirty="0"/>
            <a:t>Los hechos delictivos son una interrelación entre cuatro elementos o dimensiones: dimensión legal, dimensión del infractor, dimensión de la víctima/objeto y dimensión espacio-temporal. </a:t>
          </a:r>
          <a:endParaRPr lang="es-CL" dirty="0"/>
        </a:p>
      </dgm:t>
    </dgm:pt>
    <dgm:pt modelId="{BB74505B-9920-4DCE-8244-D23B2E8B7B08}" type="parTrans" cxnId="{3143A171-96C0-459A-874E-4160C65B59A6}">
      <dgm:prSet/>
      <dgm:spPr/>
      <dgm:t>
        <a:bodyPr/>
        <a:lstStyle/>
        <a:p>
          <a:endParaRPr lang="es-CL"/>
        </a:p>
      </dgm:t>
    </dgm:pt>
    <dgm:pt modelId="{5CC14885-929D-4A4F-A92A-5BDA9D1BA097}" type="sibTrans" cxnId="{3143A171-96C0-459A-874E-4160C65B59A6}">
      <dgm:prSet/>
      <dgm:spPr/>
      <dgm:t>
        <a:bodyPr/>
        <a:lstStyle/>
        <a:p>
          <a:endParaRPr lang="es-CL"/>
        </a:p>
      </dgm:t>
    </dgm:pt>
    <dgm:pt modelId="{D9097DE9-6CA8-48E8-9052-72028C402776}" type="pres">
      <dgm:prSet presAssocID="{01CDDFDD-000B-40CC-A37F-48653D726D93}" presName="Name0" presStyleCnt="0">
        <dgm:presLayoutVars>
          <dgm:dir/>
          <dgm:resizeHandles val="exact"/>
        </dgm:presLayoutVars>
      </dgm:prSet>
      <dgm:spPr/>
    </dgm:pt>
    <dgm:pt modelId="{9FE28D80-141A-41B9-B7FE-4EF5226E0724}" type="pres">
      <dgm:prSet presAssocID="{22C8EFB8-83F1-4B8E-B969-76596ECE7E2B}" presName="node" presStyleLbl="node1" presStyleIdx="0" presStyleCnt="3">
        <dgm:presLayoutVars>
          <dgm:bulletEnabled val="1"/>
        </dgm:presLayoutVars>
      </dgm:prSet>
      <dgm:spPr/>
    </dgm:pt>
    <dgm:pt modelId="{FDB03821-9E5A-4095-9470-56EB988447B6}" type="pres">
      <dgm:prSet presAssocID="{CE5114CE-D9C7-437D-B703-D492BAB74998}" presName="sibTrans" presStyleLbl="sibTrans1D1" presStyleIdx="0" presStyleCnt="2"/>
      <dgm:spPr/>
    </dgm:pt>
    <dgm:pt modelId="{0E07AF12-4602-4DEA-B2EB-26B52F66A32A}" type="pres">
      <dgm:prSet presAssocID="{CE5114CE-D9C7-437D-B703-D492BAB74998}" presName="connectorText" presStyleLbl="sibTrans1D1" presStyleIdx="0" presStyleCnt="2"/>
      <dgm:spPr/>
    </dgm:pt>
    <dgm:pt modelId="{594CE294-9138-4282-B94D-D17884F040C1}" type="pres">
      <dgm:prSet presAssocID="{9E748A36-C541-4309-B6CE-F6F60CA27EA6}" presName="node" presStyleLbl="node1" presStyleIdx="1" presStyleCnt="3">
        <dgm:presLayoutVars>
          <dgm:bulletEnabled val="1"/>
        </dgm:presLayoutVars>
      </dgm:prSet>
      <dgm:spPr/>
    </dgm:pt>
    <dgm:pt modelId="{EBA37CDC-034F-4A84-81C5-FC8645F35465}" type="pres">
      <dgm:prSet presAssocID="{D2A2EFF8-1CA8-46BF-909F-403AF6837FDE}" presName="sibTrans" presStyleLbl="sibTrans1D1" presStyleIdx="1" presStyleCnt="2"/>
      <dgm:spPr/>
    </dgm:pt>
    <dgm:pt modelId="{4397E57C-BC58-4E40-A269-DF00A23D2263}" type="pres">
      <dgm:prSet presAssocID="{D2A2EFF8-1CA8-46BF-909F-403AF6837FDE}" presName="connectorText" presStyleLbl="sibTrans1D1" presStyleIdx="1" presStyleCnt="2"/>
      <dgm:spPr/>
    </dgm:pt>
    <dgm:pt modelId="{E7A4AD61-17AB-413D-8F41-2B00AD485A5E}" type="pres">
      <dgm:prSet presAssocID="{3ACEE430-6BCE-4ECD-81C3-0F1B850C74A6}" presName="node" presStyleLbl="node1" presStyleIdx="2" presStyleCnt="3">
        <dgm:presLayoutVars>
          <dgm:bulletEnabled val="1"/>
        </dgm:presLayoutVars>
      </dgm:prSet>
      <dgm:spPr/>
    </dgm:pt>
  </dgm:ptLst>
  <dgm:cxnLst>
    <dgm:cxn modelId="{B9E0D30D-9733-4F08-BD16-67236743302F}" srcId="{01CDDFDD-000B-40CC-A37F-48653D726D93}" destId="{3ACEE430-6BCE-4ECD-81C3-0F1B850C74A6}" srcOrd="2" destOrd="0" parTransId="{043B4F2A-092A-4258-A6A0-032DF5007BC8}" sibTransId="{6585D262-78B7-48CC-A200-CA288F31E1B6}"/>
    <dgm:cxn modelId="{4DE8B118-EFC4-429A-8D82-5CE331139063}" srcId="{01CDDFDD-000B-40CC-A37F-48653D726D93}" destId="{22C8EFB8-83F1-4B8E-B969-76596ECE7E2B}" srcOrd="0" destOrd="0" parTransId="{E469BBBA-8C65-4551-856E-CBC94F475E19}" sibTransId="{CE5114CE-D9C7-437D-B703-D492BAB74998}"/>
    <dgm:cxn modelId="{EB7C7A1C-5426-4132-91DD-B39D2093CDCB}" type="presOf" srcId="{5B1268FB-89BF-41A1-8BCA-9840CE32A0F3}" destId="{594CE294-9138-4282-B94D-D17884F040C1}" srcOrd="0" destOrd="1" presId="urn:microsoft.com/office/officeart/2005/8/layout/bProcess3"/>
    <dgm:cxn modelId="{F3475841-C102-4F07-A721-31CFF55A5E47}" type="presOf" srcId="{DB42E429-51E6-4856-9231-9651AD1B719A}" destId="{9FE28D80-141A-41B9-B7FE-4EF5226E0724}" srcOrd="0" destOrd="1" presId="urn:microsoft.com/office/officeart/2005/8/layout/bProcess3"/>
    <dgm:cxn modelId="{C530E36B-5BCF-4C59-97A6-57177CA6837D}" type="presOf" srcId="{CE5114CE-D9C7-437D-B703-D492BAB74998}" destId="{FDB03821-9E5A-4095-9470-56EB988447B6}" srcOrd="0" destOrd="0" presId="urn:microsoft.com/office/officeart/2005/8/layout/bProcess3"/>
    <dgm:cxn modelId="{3143A171-96C0-459A-874E-4160C65B59A6}" srcId="{3ACEE430-6BCE-4ECD-81C3-0F1B850C74A6}" destId="{583CF1D3-3E80-4F4A-978D-904CA87F2D75}" srcOrd="0" destOrd="0" parTransId="{BB74505B-9920-4DCE-8244-D23B2E8B7B08}" sibTransId="{5CC14885-929D-4A4F-A92A-5BDA9D1BA097}"/>
    <dgm:cxn modelId="{7D87BF7D-5D50-4232-9925-9BB0EEFA0BE8}" type="presOf" srcId="{D2A2EFF8-1CA8-46BF-909F-403AF6837FDE}" destId="{4397E57C-BC58-4E40-A269-DF00A23D2263}" srcOrd="1" destOrd="0" presId="urn:microsoft.com/office/officeart/2005/8/layout/bProcess3"/>
    <dgm:cxn modelId="{0991B57F-734B-47F3-BFE6-AD7017F37D1E}" srcId="{22C8EFB8-83F1-4B8E-B969-76596ECE7E2B}" destId="{DB42E429-51E6-4856-9231-9651AD1B719A}" srcOrd="0" destOrd="0" parTransId="{47E9D951-838C-4D33-AADD-ADB98EDCE5DE}" sibTransId="{EFC29CDA-263C-4832-B25E-D360630CF500}"/>
    <dgm:cxn modelId="{5C56C997-12C8-48E8-89FE-282BBCFC19D3}" srcId="{9E748A36-C541-4309-B6CE-F6F60CA27EA6}" destId="{5B1268FB-89BF-41A1-8BCA-9840CE32A0F3}" srcOrd="0" destOrd="0" parTransId="{9B4A428B-230F-420C-898F-C8431AA76F15}" sibTransId="{D3A90B07-4972-47BE-8147-D74C58D9744A}"/>
    <dgm:cxn modelId="{FFCF1EA1-C37D-40F2-9CA7-2958B2907126}" type="presOf" srcId="{01CDDFDD-000B-40CC-A37F-48653D726D93}" destId="{D9097DE9-6CA8-48E8-9052-72028C402776}" srcOrd="0" destOrd="0" presId="urn:microsoft.com/office/officeart/2005/8/layout/bProcess3"/>
    <dgm:cxn modelId="{DC73AEA5-9F3B-4C25-949F-E8D4107B8EF2}" type="presOf" srcId="{D2A2EFF8-1CA8-46BF-909F-403AF6837FDE}" destId="{EBA37CDC-034F-4A84-81C5-FC8645F35465}" srcOrd="0" destOrd="0" presId="urn:microsoft.com/office/officeart/2005/8/layout/bProcess3"/>
    <dgm:cxn modelId="{45DE44A7-F663-4962-825C-A4471477E6C8}" type="presOf" srcId="{583CF1D3-3E80-4F4A-978D-904CA87F2D75}" destId="{E7A4AD61-17AB-413D-8F41-2B00AD485A5E}" srcOrd="0" destOrd="1" presId="urn:microsoft.com/office/officeart/2005/8/layout/bProcess3"/>
    <dgm:cxn modelId="{4DDCFEA8-E3A4-4697-A57E-9E18EB8E4E39}" type="presOf" srcId="{9E748A36-C541-4309-B6CE-F6F60CA27EA6}" destId="{594CE294-9138-4282-B94D-D17884F040C1}" srcOrd="0" destOrd="0" presId="urn:microsoft.com/office/officeart/2005/8/layout/bProcess3"/>
    <dgm:cxn modelId="{F8BC29C5-946F-4389-9361-87DB2EEEBBDB}" srcId="{01CDDFDD-000B-40CC-A37F-48653D726D93}" destId="{9E748A36-C541-4309-B6CE-F6F60CA27EA6}" srcOrd="1" destOrd="0" parTransId="{D4B067D3-E517-4D05-ABE6-AAE8A6FA034E}" sibTransId="{D2A2EFF8-1CA8-46BF-909F-403AF6837FDE}"/>
    <dgm:cxn modelId="{759205CB-C9DD-4F39-AED0-BC73FC2AFF1D}" type="presOf" srcId="{3ACEE430-6BCE-4ECD-81C3-0F1B850C74A6}" destId="{E7A4AD61-17AB-413D-8F41-2B00AD485A5E}" srcOrd="0" destOrd="0" presId="urn:microsoft.com/office/officeart/2005/8/layout/bProcess3"/>
    <dgm:cxn modelId="{AEC238DD-466A-41C1-8031-45553B503ED8}" type="presOf" srcId="{22C8EFB8-83F1-4B8E-B969-76596ECE7E2B}" destId="{9FE28D80-141A-41B9-B7FE-4EF5226E0724}" srcOrd="0" destOrd="0" presId="urn:microsoft.com/office/officeart/2005/8/layout/bProcess3"/>
    <dgm:cxn modelId="{88FC92E3-4345-48B6-8CBF-3C10212BB625}" type="presOf" srcId="{CE5114CE-D9C7-437D-B703-D492BAB74998}" destId="{0E07AF12-4602-4DEA-B2EB-26B52F66A32A}" srcOrd="1" destOrd="0" presId="urn:microsoft.com/office/officeart/2005/8/layout/bProcess3"/>
    <dgm:cxn modelId="{6A97C9A6-7EC0-42B2-8487-780B4A99E20A}" type="presParOf" srcId="{D9097DE9-6CA8-48E8-9052-72028C402776}" destId="{9FE28D80-141A-41B9-B7FE-4EF5226E0724}" srcOrd="0" destOrd="0" presId="urn:microsoft.com/office/officeart/2005/8/layout/bProcess3"/>
    <dgm:cxn modelId="{9773E4EC-A872-4DDE-9E47-E77C7CDB6058}" type="presParOf" srcId="{D9097DE9-6CA8-48E8-9052-72028C402776}" destId="{FDB03821-9E5A-4095-9470-56EB988447B6}" srcOrd="1" destOrd="0" presId="urn:microsoft.com/office/officeart/2005/8/layout/bProcess3"/>
    <dgm:cxn modelId="{33FEBD41-8A2E-43D8-82A5-2B5C59DB89A4}" type="presParOf" srcId="{FDB03821-9E5A-4095-9470-56EB988447B6}" destId="{0E07AF12-4602-4DEA-B2EB-26B52F66A32A}" srcOrd="0" destOrd="0" presId="urn:microsoft.com/office/officeart/2005/8/layout/bProcess3"/>
    <dgm:cxn modelId="{ACA6CF01-D13A-42C5-A916-79523D5F4704}" type="presParOf" srcId="{D9097DE9-6CA8-48E8-9052-72028C402776}" destId="{594CE294-9138-4282-B94D-D17884F040C1}" srcOrd="2" destOrd="0" presId="urn:microsoft.com/office/officeart/2005/8/layout/bProcess3"/>
    <dgm:cxn modelId="{470F97BC-2D15-4E7E-B25E-10577017666E}" type="presParOf" srcId="{D9097DE9-6CA8-48E8-9052-72028C402776}" destId="{EBA37CDC-034F-4A84-81C5-FC8645F35465}" srcOrd="3" destOrd="0" presId="urn:microsoft.com/office/officeart/2005/8/layout/bProcess3"/>
    <dgm:cxn modelId="{06A7D795-18E8-49C5-A619-3021983D1FC3}" type="presParOf" srcId="{EBA37CDC-034F-4A84-81C5-FC8645F35465}" destId="{4397E57C-BC58-4E40-A269-DF00A23D2263}" srcOrd="0" destOrd="0" presId="urn:microsoft.com/office/officeart/2005/8/layout/bProcess3"/>
    <dgm:cxn modelId="{6564FEB6-9BE7-43D9-9A86-4450F07B5B07}" type="presParOf" srcId="{D9097DE9-6CA8-48E8-9052-72028C402776}" destId="{E7A4AD61-17AB-413D-8F41-2B00AD485A5E}" srcOrd="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8039AC-20A8-4A26-9733-AA71B756158D}"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s-CL"/>
        </a:p>
      </dgm:t>
    </dgm:pt>
    <dgm:pt modelId="{121EE91F-A47E-45A1-BC2F-DD464A7C30C2}">
      <dgm:prSet phldrT="[Texto]"/>
      <dgm:spPr/>
      <dgm:t>
        <a:bodyPr/>
        <a:lstStyle/>
        <a:p>
          <a:r>
            <a:rPr lang="es-MX" b="0" i="0" u="none" dirty="0"/>
            <a:t>Las actividades que desarrolla la entidad; </a:t>
          </a:r>
          <a:endParaRPr lang="es-CL" dirty="0"/>
        </a:p>
      </dgm:t>
    </dgm:pt>
    <dgm:pt modelId="{A09E6DD2-6F65-460E-A1C4-72974CCE3F49}" type="parTrans" cxnId="{231E19A1-2EC8-4BBD-A2A4-85897A6330B9}">
      <dgm:prSet/>
      <dgm:spPr/>
      <dgm:t>
        <a:bodyPr/>
        <a:lstStyle/>
        <a:p>
          <a:endParaRPr lang="es-CL"/>
        </a:p>
      </dgm:t>
    </dgm:pt>
    <dgm:pt modelId="{64771C14-6BF6-4FEE-B383-4BC4E0BBCFC0}" type="sibTrans" cxnId="{231E19A1-2EC8-4BBD-A2A4-85897A6330B9}">
      <dgm:prSet/>
      <dgm:spPr/>
      <dgm:t>
        <a:bodyPr/>
        <a:lstStyle/>
        <a:p>
          <a:endParaRPr lang="es-CL"/>
        </a:p>
      </dgm:t>
    </dgm:pt>
    <dgm:pt modelId="{4760FDB8-125D-4AA9-B999-6D1DA1F2DCD6}">
      <dgm:prSet phldrT="[Texto]"/>
      <dgm:spPr/>
      <dgm:t>
        <a:bodyPr/>
        <a:lstStyle/>
        <a:p>
          <a:r>
            <a:rPr lang="es-MX" b="0" i="0" u="none" dirty="0"/>
            <a:t>La localización de su establecimiento; </a:t>
          </a:r>
          <a:endParaRPr lang="es-CL" dirty="0"/>
        </a:p>
      </dgm:t>
    </dgm:pt>
    <dgm:pt modelId="{0ADED1EB-0819-44C9-99C5-81796074A0D0}" type="parTrans" cxnId="{8910679C-9CAD-42AC-9F6A-6B755223F5EF}">
      <dgm:prSet/>
      <dgm:spPr/>
      <dgm:t>
        <a:bodyPr/>
        <a:lstStyle/>
        <a:p>
          <a:endParaRPr lang="es-CL"/>
        </a:p>
      </dgm:t>
    </dgm:pt>
    <dgm:pt modelId="{9C1BA5DD-0888-44B6-8B23-E2BF2FED6F79}" type="sibTrans" cxnId="{8910679C-9CAD-42AC-9F6A-6B755223F5EF}">
      <dgm:prSet/>
      <dgm:spPr/>
      <dgm:t>
        <a:bodyPr/>
        <a:lstStyle/>
        <a:p>
          <a:endParaRPr lang="es-CL"/>
        </a:p>
      </dgm:t>
    </dgm:pt>
    <dgm:pt modelId="{F6D60669-6BD3-4313-AD97-102140908073}">
      <dgm:prSet phldrT="[Texto]"/>
      <dgm:spPr/>
      <dgm:t>
        <a:bodyPr/>
        <a:lstStyle/>
        <a:p>
          <a:r>
            <a:rPr lang="es-MX" b="0" i="0" u="none"/>
            <a:t>El </a:t>
          </a:r>
          <a:r>
            <a:rPr lang="es-MX" b="0" i="0" u="none" dirty="0"/>
            <a:t>cumplimiento de funciones estratégicas o servicios de utilidad pública</a:t>
          </a:r>
          <a:endParaRPr lang="es-CL" dirty="0"/>
        </a:p>
      </dgm:t>
    </dgm:pt>
    <dgm:pt modelId="{BFD9C0F9-4105-4D26-8A74-321CEB2BBF97}" type="parTrans" cxnId="{C2E000C1-F074-4238-BE94-B4E1805BAABD}">
      <dgm:prSet/>
      <dgm:spPr/>
      <dgm:t>
        <a:bodyPr/>
        <a:lstStyle/>
        <a:p>
          <a:endParaRPr lang="es-CL"/>
        </a:p>
      </dgm:t>
    </dgm:pt>
    <dgm:pt modelId="{FFFD85B4-2519-4558-8C73-1FCAB2548E80}" type="sibTrans" cxnId="{C2E000C1-F074-4238-BE94-B4E1805BAABD}">
      <dgm:prSet/>
      <dgm:spPr/>
      <dgm:t>
        <a:bodyPr/>
        <a:lstStyle/>
        <a:p>
          <a:endParaRPr lang="es-CL"/>
        </a:p>
      </dgm:t>
    </dgm:pt>
    <dgm:pt modelId="{B4540E93-3C96-4804-8B6F-7ADC2A833519}">
      <dgm:prSet phldrT="[Texto]"/>
      <dgm:spPr/>
      <dgm:t>
        <a:bodyPr/>
        <a:lstStyle/>
        <a:p>
          <a:r>
            <a:rPr lang="es-MX" b="0" i="0" u="none" dirty="0"/>
            <a:t>Las características de funcionamiento; </a:t>
          </a:r>
          <a:endParaRPr lang="es-CL" dirty="0"/>
        </a:p>
      </dgm:t>
    </dgm:pt>
    <dgm:pt modelId="{B6FC166A-1858-4134-AC64-0C4B2DD81D58}" type="parTrans" cxnId="{98037D47-B949-44A6-9E6B-C904FA58EFD0}">
      <dgm:prSet/>
      <dgm:spPr/>
      <dgm:t>
        <a:bodyPr/>
        <a:lstStyle/>
        <a:p>
          <a:endParaRPr lang="es-CL"/>
        </a:p>
      </dgm:t>
    </dgm:pt>
    <dgm:pt modelId="{E743E045-6FE3-4C29-B3EE-C59C4E31E664}" type="sibTrans" cxnId="{98037D47-B949-44A6-9E6B-C904FA58EFD0}">
      <dgm:prSet/>
      <dgm:spPr/>
      <dgm:t>
        <a:bodyPr/>
        <a:lstStyle/>
        <a:p>
          <a:endParaRPr lang="es-CL"/>
        </a:p>
      </dgm:t>
    </dgm:pt>
    <dgm:pt modelId="{CF20BFB5-3918-4B09-A391-1E530399848F}">
      <dgm:prSet phldrT="[Texto]"/>
      <dgm:spPr/>
      <dgm:t>
        <a:bodyPr/>
        <a:lstStyle/>
        <a:p>
          <a:r>
            <a:rPr lang="es-MX" b="0" i="0" u="none" dirty="0"/>
            <a:t>El valor o la peligrosidad de los objetos que transporta, almacena o se encuentran en su interior; </a:t>
          </a:r>
          <a:endParaRPr lang="es-CL" dirty="0"/>
        </a:p>
      </dgm:t>
    </dgm:pt>
    <dgm:pt modelId="{57B2552B-02B0-423A-83B4-0FCF87F08726}" type="parTrans" cxnId="{4BD778E8-033A-4BF1-84DD-24C289DD520D}">
      <dgm:prSet/>
      <dgm:spPr/>
      <dgm:t>
        <a:bodyPr/>
        <a:lstStyle/>
        <a:p>
          <a:endParaRPr lang="es-CL"/>
        </a:p>
      </dgm:t>
    </dgm:pt>
    <dgm:pt modelId="{FAF817E5-E026-4F6B-91F1-9BA54F099B05}" type="sibTrans" cxnId="{4BD778E8-033A-4BF1-84DD-24C289DD520D}">
      <dgm:prSet/>
      <dgm:spPr/>
      <dgm:t>
        <a:bodyPr/>
        <a:lstStyle/>
        <a:p>
          <a:endParaRPr lang="es-CL"/>
        </a:p>
      </dgm:t>
    </dgm:pt>
    <dgm:pt modelId="{2ECEAD06-00EC-4D7E-87A3-14421FA29561}">
      <dgm:prSet phldrT="[Texto]"/>
      <dgm:spPr/>
      <dgm:t>
        <a:bodyPr/>
        <a:lstStyle/>
        <a:p>
          <a:r>
            <a:rPr lang="es-MX" b="0" i="0" u="none" dirty="0"/>
            <a:t>La concurrencia de público; </a:t>
          </a:r>
          <a:endParaRPr lang="es-CL" dirty="0"/>
        </a:p>
      </dgm:t>
    </dgm:pt>
    <dgm:pt modelId="{EEF9B785-F917-4E3B-A478-853408667B54}" type="parTrans" cxnId="{C26207C7-EA47-4700-91F2-A4C5BC44960F}">
      <dgm:prSet/>
      <dgm:spPr/>
      <dgm:t>
        <a:bodyPr/>
        <a:lstStyle/>
        <a:p>
          <a:endParaRPr lang="es-CL"/>
        </a:p>
      </dgm:t>
    </dgm:pt>
    <dgm:pt modelId="{CCB7129F-05B2-4D96-865E-7A181F7CA44E}" type="sibTrans" cxnId="{C26207C7-EA47-4700-91F2-A4C5BC44960F}">
      <dgm:prSet/>
      <dgm:spPr/>
      <dgm:t>
        <a:bodyPr/>
        <a:lstStyle/>
        <a:p>
          <a:endParaRPr lang="es-CL"/>
        </a:p>
      </dgm:t>
    </dgm:pt>
    <dgm:pt modelId="{E0DDB0A8-11C0-4D21-A3E7-C2785D8A8C15}">
      <dgm:prSet phldrT="[Texto]"/>
      <dgm:spPr/>
      <dgm:t>
        <a:bodyPr/>
        <a:lstStyle/>
        <a:p>
          <a:r>
            <a:rPr lang="es-MX" b="0" i="0" u="none" dirty="0"/>
            <a:t>El monto de sus transacciones y utilidades; </a:t>
          </a:r>
          <a:endParaRPr lang="es-CL" dirty="0"/>
        </a:p>
      </dgm:t>
    </dgm:pt>
    <dgm:pt modelId="{F980F910-70CE-4279-9FDB-6460F0C3677C}" type="parTrans" cxnId="{ED076FB9-6056-4849-B753-32B840F00F9E}">
      <dgm:prSet/>
      <dgm:spPr/>
      <dgm:t>
        <a:bodyPr/>
        <a:lstStyle/>
        <a:p>
          <a:endParaRPr lang="es-CL"/>
        </a:p>
      </dgm:t>
    </dgm:pt>
    <dgm:pt modelId="{665A402B-3360-4BF8-8026-79B7A45FD7B7}" type="sibTrans" cxnId="{ED076FB9-6056-4849-B753-32B840F00F9E}">
      <dgm:prSet/>
      <dgm:spPr/>
      <dgm:t>
        <a:bodyPr/>
        <a:lstStyle/>
        <a:p>
          <a:endParaRPr lang="es-CL"/>
        </a:p>
      </dgm:t>
    </dgm:pt>
    <dgm:pt modelId="{3B4390D6-995C-465A-8380-415C444810F8}">
      <dgm:prSet phldrT="[Texto]"/>
      <dgm:spPr/>
      <dgm:t>
        <a:bodyPr/>
        <a:lstStyle/>
        <a:p>
          <a:r>
            <a:rPr lang="es-MX" b="0" i="0" u="none" dirty="0"/>
            <a:t>Horario de funcionamiento; </a:t>
          </a:r>
          <a:endParaRPr lang="es-CL" dirty="0"/>
        </a:p>
      </dgm:t>
    </dgm:pt>
    <dgm:pt modelId="{9D04FB7B-0E57-44C1-BFBC-383BA059A80B}" type="parTrans" cxnId="{AC11E2D8-3A44-40EB-BC03-F2B3B8127681}">
      <dgm:prSet/>
      <dgm:spPr/>
      <dgm:t>
        <a:bodyPr/>
        <a:lstStyle/>
        <a:p>
          <a:endParaRPr lang="es-CL"/>
        </a:p>
      </dgm:t>
    </dgm:pt>
    <dgm:pt modelId="{F418155A-9BA3-477D-A57D-31073FB21310}" type="sibTrans" cxnId="{AC11E2D8-3A44-40EB-BC03-F2B3B8127681}">
      <dgm:prSet/>
      <dgm:spPr/>
      <dgm:t>
        <a:bodyPr/>
        <a:lstStyle/>
        <a:p>
          <a:endParaRPr lang="es-CL"/>
        </a:p>
      </dgm:t>
    </dgm:pt>
    <dgm:pt modelId="{B377860F-8329-443A-8560-B01C21338317}">
      <dgm:prSet phldrT="[Texto]"/>
      <dgm:spPr/>
      <dgm:t>
        <a:bodyPr/>
        <a:lstStyle/>
        <a:p>
          <a:r>
            <a:rPr lang="es-MX" b="0" i="0" u="none" dirty="0"/>
            <a:t>La ocurrencia reiterada de delitos en la entidad; </a:t>
          </a:r>
          <a:endParaRPr lang="es-CL" dirty="0"/>
        </a:p>
      </dgm:t>
    </dgm:pt>
    <dgm:pt modelId="{F945DC3F-9856-4E29-A1CC-423207BA71E7}" type="parTrans" cxnId="{0F4065DD-7BDE-46EE-A286-9C5356A7716F}">
      <dgm:prSet/>
      <dgm:spPr/>
      <dgm:t>
        <a:bodyPr/>
        <a:lstStyle/>
        <a:p>
          <a:endParaRPr lang="es-CL"/>
        </a:p>
      </dgm:t>
    </dgm:pt>
    <dgm:pt modelId="{948EF4D5-02B8-44E0-8397-64F21D749031}" type="sibTrans" cxnId="{0F4065DD-7BDE-46EE-A286-9C5356A7716F}">
      <dgm:prSet/>
      <dgm:spPr/>
      <dgm:t>
        <a:bodyPr/>
        <a:lstStyle/>
        <a:p>
          <a:endParaRPr lang="es-CL"/>
        </a:p>
      </dgm:t>
    </dgm:pt>
    <dgm:pt modelId="{FA0B3924-AF86-48CB-9DD7-DC40F22AF2C6}">
      <dgm:prSet phldrT="[Texto]"/>
      <dgm:spPr/>
      <dgm:t>
        <a:bodyPr/>
        <a:lstStyle/>
        <a:p>
          <a:r>
            <a:rPr lang="es-MX" b="0" i="0" u="none" dirty="0"/>
            <a:t>Las características de su entorno; </a:t>
          </a:r>
          <a:endParaRPr lang="es-CL" dirty="0"/>
        </a:p>
      </dgm:t>
    </dgm:pt>
    <dgm:pt modelId="{ABF7A90E-771E-4A79-9C4A-2B4AD285E604}" type="parTrans" cxnId="{77ABA89D-4424-4247-9DE4-CBD95DF152D9}">
      <dgm:prSet/>
      <dgm:spPr/>
      <dgm:t>
        <a:bodyPr/>
        <a:lstStyle/>
        <a:p>
          <a:endParaRPr lang="es-CL"/>
        </a:p>
      </dgm:t>
    </dgm:pt>
    <dgm:pt modelId="{4CD87C97-8900-4AFF-A845-FE35699D7F9A}" type="sibTrans" cxnId="{77ABA89D-4424-4247-9DE4-CBD95DF152D9}">
      <dgm:prSet/>
      <dgm:spPr/>
      <dgm:t>
        <a:bodyPr/>
        <a:lstStyle/>
        <a:p>
          <a:endParaRPr lang="es-CL"/>
        </a:p>
      </dgm:t>
    </dgm:pt>
    <dgm:pt modelId="{749CEEEB-56C9-4893-838A-B55243801907}">
      <dgm:prSet phldrT="[Texto]"/>
      <dgm:spPr/>
      <dgm:t>
        <a:bodyPr/>
        <a:lstStyle/>
        <a:p>
          <a:r>
            <a:rPr lang="es-MX" b="0" i="0" u="none" dirty="0"/>
            <a:t>El comportamiento delictual en su entorno.</a:t>
          </a:r>
          <a:endParaRPr lang="es-CL" dirty="0"/>
        </a:p>
      </dgm:t>
    </dgm:pt>
    <dgm:pt modelId="{0090294B-3E4D-440A-A05F-75DC15A3CD54}" type="parTrans" cxnId="{6B894ABA-2ED0-43C4-8746-1918EDBF9450}">
      <dgm:prSet/>
      <dgm:spPr/>
      <dgm:t>
        <a:bodyPr/>
        <a:lstStyle/>
        <a:p>
          <a:endParaRPr lang="es-CL"/>
        </a:p>
      </dgm:t>
    </dgm:pt>
    <dgm:pt modelId="{131357EE-C94D-41D9-81FA-23EBDF03CCC5}" type="sibTrans" cxnId="{6B894ABA-2ED0-43C4-8746-1918EDBF9450}">
      <dgm:prSet/>
      <dgm:spPr/>
      <dgm:t>
        <a:bodyPr/>
        <a:lstStyle/>
        <a:p>
          <a:endParaRPr lang="es-CL"/>
        </a:p>
      </dgm:t>
    </dgm:pt>
    <dgm:pt modelId="{2AA9FCF4-705F-4A1F-867E-1AEB6F085A21}">
      <dgm:prSet phldrT="[Texto]"/>
      <dgm:spPr/>
      <dgm:t>
        <a:bodyPr/>
        <a:lstStyle/>
        <a:p>
          <a:r>
            <a:rPr lang="es-MX" b="0" i="0" u="none" dirty="0"/>
            <a:t>Aquellos que la Subsecretaría de Prevención del Delito defina por decreto.</a:t>
          </a:r>
          <a:endParaRPr lang="es-CL" dirty="0"/>
        </a:p>
      </dgm:t>
    </dgm:pt>
    <dgm:pt modelId="{4509927C-5E97-400E-9DFE-416F74F20201}" type="parTrans" cxnId="{418F2EE0-DA3F-4956-8954-C5845DB00BC7}">
      <dgm:prSet/>
      <dgm:spPr/>
      <dgm:t>
        <a:bodyPr/>
        <a:lstStyle/>
        <a:p>
          <a:endParaRPr lang="es-CL"/>
        </a:p>
      </dgm:t>
    </dgm:pt>
    <dgm:pt modelId="{C3533CF8-2441-40E5-978D-07725F791D16}" type="sibTrans" cxnId="{418F2EE0-DA3F-4956-8954-C5845DB00BC7}">
      <dgm:prSet/>
      <dgm:spPr/>
      <dgm:t>
        <a:bodyPr/>
        <a:lstStyle/>
        <a:p>
          <a:endParaRPr lang="es-CL"/>
        </a:p>
      </dgm:t>
    </dgm:pt>
    <dgm:pt modelId="{D65B835C-C1A6-4234-A9CF-63394CA51739}" type="pres">
      <dgm:prSet presAssocID="{558039AC-20A8-4A26-9733-AA71B756158D}" presName="Name0" presStyleCnt="0">
        <dgm:presLayoutVars>
          <dgm:dir/>
          <dgm:resizeHandles val="exact"/>
        </dgm:presLayoutVars>
      </dgm:prSet>
      <dgm:spPr/>
    </dgm:pt>
    <dgm:pt modelId="{B1AE16C3-3F11-4C4C-9146-54D673CA820A}" type="pres">
      <dgm:prSet presAssocID="{121EE91F-A47E-45A1-BC2F-DD464A7C30C2}" presName="composite" presStyleCnt="0"/>
      <dgm:spPr/>
    </dgm:pt>
    <dgm:pt modelId="{2410F37C-7E79-4A05-831B-BB160632CC65}" type="pres">
      <dgm:prSet presAssocID="{121EE91F-A47E-45A1-BC2F-DD464A7C30C2}" presName="rect1" presStyleLbl="trAlignAcc1" presStyleIdx="0" presStyleCnt="12">
        <dgm:presLayoutVars>
          <dgm:bulletEnabled val="1"/>
        </dgm:presLayoutVars>
      </dgm:prSet>
      <dgm:spPr/>
    </dgm:pt>
    <dgm:pt modelId="{EC1565BC-3784-46FE-B883-2A422188AD96}" type="pres">
      <dgm:prSet presAssocID="{121EE91F-A47E-45A1-BC2F-DD464A7C30C2}" presName="rect2" presStyleLbl="fgImgPlace1" presStyleIdx="0"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D75B7645-5362-4288-AB0C-9A8297093CE2}" type="pres">
      <dgm:prSet presAssocID="{64771C14-6BF6-4FEE-B383-4BC4E0BBCFC0}" presName="sibTrans" presStyleCnt="0"/>
      <dgm:spPr/>
    </dgm:pt>
    <dgm:pt modelId="{537742A5-70D1-4C24-9C4F-7E921EA50259}" type="pres">
      <dgm:prSet presAssocID="{F6D60669-6BD3-4313-AD97-102140908073}" presName="composite" presStyleCnt="0"/>
      <dgm:spPr/>
    </dgm:pt>
    <dgm:pt modelId="{5C859866-8BA6-4F20-8319-E03427196C14}" type="pres">
      <dgm:prSet presAssocID="{F6D60669-6BD3-4313-AD97-102140908073}" presName="rect1" presStyleLbl="trAlignAcc1" presStyleIdx="1" presStyleCnt="12">
        <dgm:presLayoutVars>
          <dgm:bulletEnabled val="1"/>
        </dgm:presLayoutVars>
      </dgm:prSet>
      <dgm:spPr/>
    </dgm:pt>
    <dgm:pt modelId="{82FF8858-641C-4AAD-82D3-7D84FED996E5}" type="pres">
      <dgm:prSet presAssocID="{F6D60669-6BD3-4313-AD97-102140908073}" presName="rect2" presStyleLbl="fgImgPlace1" presStyleIdx="1" presStyleCnt="1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Cerrar con relleno sólido"/>
        </a:ext>
      </dgm:extLst>
    </dgm:pt>
    <dgm:pt modelId="{DDA500AA-8F84-4A00-83E1-99B84F59F66B}" type="pres">
      <dgm:prSet presAssocID="{FFFD85B4-2519-4558-8C73-1FCAB2548E80}" presName="sibTrans" presStyleCnt="0"/>
      <dgm:spPr/>
    </dgm:pt>
    <dgm:pt modelId="{22D19CE8-A77D-448B-8111-3A07DA0CBBCA}" type="pres">
      <dgm:prSet presAssocID="{4760FDB8-125D-4AA9-B999-6D1DA1F2DCD6}" presName="composite" presStyleCnt="0"/>
      <dgm:spPr/>
    </dgm:pt>
    <dgm:pt modelId="{64606C98-8A8E-48D2-B4F1-BE2E169C484C}" type="pres">
      <dgm:prSet presAssocID="{4760FDB8-125D-4AA9-B999-6D1DA1F2DCD6}" presName="rect1" presStyleLbl="trAlignAcc1" presStyleIdx="2" presStyleCnt="12">
        <dgm:presLayoutVars>
          <dgm:bulletEnabled val="1"/>
        </dgm:presLayoutVars>
      </dgm:prSet>
      <dgm:spPr/>
    </dgm:pt>
    <dgm:pt modelId="{5C8EAF3D-FBF0-4FE7-85B8-E1EBE4A04D45}" type="pres">
      <dgm:prSet presAssocID="{4760FDB8-125D-4AA9-B999-6D1DA1F2DCD6}" presName="rect2" presStyleLbl="fgImgPlace1" presStyleIdx="2"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A3D00A96-863C-425C-937D-50A8AD2DA25E}" type="pres">
      <dgm:prSet presAssocID="{9C1BA5DD-0888-44B6-8B23-E2BF2FED6F79}" presName="sibTrans" presStyleCnt="0"/>
      <dgm:spPr/>
    </dgm:pt>
    <dgm:pt modelId="{729A1F33-8095-4112-A358-467DD569CE4D}" type="pres">
      <dgm:prSet presAssocID="{B4540E93-3C96-4804-8B6F-7ADC2A833519}" presName="composite" presStyleCnt="0"/>
      <dgm:spPr/>
    </dgm:pt>
    <dgm:pt modelId="{EC2C5277-1F7A-43D0-8D9A-638D1966BD4E}" type="pres">
      <dgm:prSet presAssocID="{B4540E93-3C96-4804-8B6F-7ADC2A833519}" presName="rect1" presStyleLbl="trAlignAcc1" presStyleIdx="3" presStyleCnt="12">
        <dgm:presLayoutVars>
          <dgm:bulletEnabled val="1"/>
        </dgm:presLayoutVars>
      </dgm:prSet>
      <dgm:spPr/>
    </dgm:pt>
    <dgm:pt modelId="{0C18C3DD-0C2D-4362-BCDB-91056FFA0B61}" type="pres">
      <dgm:prSet presAssocID="{B4540E93-3C96-4804-8B6F-7ADC2A833519}" presName="rect2" presStyleLbl="fgImgPlace1" presStyleIdx="3" presStyleCnt="12"/>
      <dgm:spPr>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Cerrar con relleno sólido"/>
        </a:ext>
      </dgm:extLst>
    </dgm:pt>
    <dgm:pt modelId="{BFA33242-AA56-49BF-9A66-5F1FFCDA3E72}" type="pres">
      <dgm:prSet presAssocID="{E743E045-6FE3-4C29-B3EE-C59C4E31E664}" presName="sibTrans" presStyleCnt="0"/>
      <dgm:spPr/>
    </dgm:pt>
    <dgm:pt modelId="{3A1128D7-F32E-4BA9-8B8D-39E8269A7249}" type="pres">
      <dgm:prSet presAssocID="{CF20BFB5-3918-4B09-A391-1E530399848F}" presName="composite" presStyleCnt="0"/>
      <dgm:spPr/>
    </dgm:pt>
    <dgm:pt modelId="{4CACA8E5-2486-4345-B6C1-DE954B45FE28}" type="pres">
      <dgm:prSet presAssocID="{CF20BFB5-3918-4B09-A391-1E530399848F}" presName="rect1" presStyleLbl="trAlignAcc1" presStyleIdx="4" presStyleCnt="12">
        <dgm:presLayoutVars>
          <dgm:bulletEnabled val="1"/>
        </dgm:presLayoutVars>
      </dgm:prSet>
      <dgm:spPr/>
    </dgm:pt>
    <dgm:pt modelId="{7C1684E2-D83E-436B-B45B-6C35BFEB4A16}" type="pres">
      <dgm:prSet presAssocID="{CF20BFB5-3918-4B09-A391-1E530399848F}" presName="rect2" presStyleLbl="fgImgPlace1" presStyleIdx="4"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F3BFAD94-D9BD-4AAF-81F2-602C7F2A317F}" type="pres">
      <dgm:prSet presAssocID="{FAF817E5-E026-4F6B-91F1-9BA54F099B05}" presName="sibTrans" presStyleCnt="0"/>
      <dgm:spPr/>
    </dgm:pt>
    <dgm:pt modelId="{FCE56C27-05C3-4B46-A725-49A0D635F7B4}" type="pres">
      <dgm:prSet presAssocID="{2ECEAD06-00EC-4D7E-87A3-14421FA29561}" presName="composite" presStyleCnt="0"/>
      <dgm:spPr/>
    </dgm:pt>
    <dgm:pt modelId="{BDED4BE2-6998-4447-857A-D5DE0C88879A}" type="pres">
      <dgm:prSet presAssocID="{2ECEAD06-00EC-4D7E-87A3-14421FA29561}" presName="rect1" presStyleLbl="trAlignAcc1" presStyleIdx="5" presStyleCnt="12">
        <dgm:presLayoutVars>
          <dgm:bulletEnabled val="1"/>
        </dgm:presLayoutVars>
      </dgm:prSet>
      <dgm:spPr/>
    </dgm:pt>
    <dgm:pt modelId="{FA6909E2-D3AE-462D-8AD6-D50807BA181F}" type="pres">
      <dgm:prSet presAssocID="{2ECEAD06-00EC-4D7E-87A3-14421FA29561}" presName="rect2" presStyleLbl="fgImgPlace1" presStyleIdx="5"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E913C0C2-874B-408A-A8B0-BEF1D55CCC12}" type="pres">
      <dgm:prSet presAssocID="{CCB7129F-05B2-4D96-865E-7A181F7CA44E}" presName="sibTrans" presStyleCnt="0"/>
      <dgm:spPr/>
    </dgm:pt>
    <dgm:pt modelId="{532643EB-45A9-43AF-B59C-D154D093D8EA}" type="pres">
      <dgm:prSet presAssocID="{E0DDB0A8-11C0-4D21-A3E7-C2785D8A8C15}" presName="composite" presStyleCnt="0"/>
      <dgm:spPr/>
    </dgm:pt>
    <dgm:pt modelId="{D9D8A41A-D807-485B-B152-87276604AA4C}" type="pres">
      <dgm:prSet presAssocID="{E0DDB0A8-11C0-4D21-A3E7-C2785D8A8C15}" presName="rect1" presStyleLbl="trAlignAcc1" presStyleIdx="6" presStyleCnt="12">
        <dgm:presLayoutVars>
          <dgm:bulletEnabled val="1"/>
        </dgm:presLayoutVars>
      </dgm:prSet>
      <dgm:spPr/>
    </dgm:pt>
    <dgm:pt modelId="{C8898159-58C7-41D6-BFFD-2258295ADA9B}" type="pres">
      <dgm:prSet presAssocID="{E0DDB0A8-11C0-4D21-A3E7-C2785D8A8C15}" presName="rect2" presStyleLbl="fgImgPlace1" presStyleIdx="6"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A7BC049A-EC18-41C8-9DFD-0F7658FD2D2B}" type="pres">
      <dgm:prSet presAssocID="{665A402B-3360-4BF8-8026-79B7A45FD7B7}" presName="sibTrans" presStyleCnt="0"/>
      <dgm:spPr/>
    </dgm:pt>
    <dgm:pt modelId="{41BB1759-5C9A-4FE2-87FA-16C9B87D1E03}" type="pres">
      <dgm:prSet presAssocID="{3B4390D6-995C-465A-8380-415C444810F8}" presName="composite" presStyleCnt="0"/>
      <dgm:spPr/>
    </dgm:pt>
    <dgm:pt modelId="{B95B91A7-3EE6-49EC-A84B-67CBDB45BB8E}" type="pres">
      <dgm:prSet presAssocID="{3B4390D6-995C-465A-8380-415C444810F8}" presName="rect1" presStyleLbl="trAlignAcc1" presStyleIdx="7" presStyleCnt="12">
        <dgm:presLayoutVars>
          <dgm:bulletEnabled val="1"/>
        </dgm:presLayoutVars>
      </dgm:prSet>
      <dgm:spPr/>
    </dgm:pt>
    <dgm:pt modelId="{18317464-5D62-4FBF-B961-83E4D2D16660}" type="pres">
      <dgm:prSet presAssocID="{3B4390D6-995C-465A-8380-415C444810F8}" presName="rect2" presStyleLbl="fgImgPlace1" presStyleIdx="7"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3102C11A-5FE1-40C2-92F4-C15AF03FBC5F}" type="pres">
      <dgm:prSet presAssocID="{F418155A-9BA3-477D-A57D-31073FB21310}" presName="sibTrans" presStyleCnt="0"/>
      <dgm:spPr/>
    </dgm:pt>
    <dgm:pt modelId="{F4CFAB43-7683-48A2-961D-6474A5AAEAF6}" type="pres">
      <dgm:prSet presAssocID="{B377860F-8329-443A-8560-B01C21338317}" presName="composite" presStyleCnt="0"/>
      <dgm:spPr/>
    </dgm:pt>
    <dgm:pt modelId="{4CF72BEC-6C4C-47CE-844D-6473496CF177}" type="pres">
      <dgm:prSet presAssocID="{B377860F-8329-443A-8560-B01C21338317}" presName="rect1" presStyleLbl="trAlignAcc1" presStyleIdx="8" presStyleCnt="12">
        <dgm:presLayoutVars>
          <dgm:bulletEnabled val="1"/>
        </dgm:presLayoutVars>
      </dgm:prSet>
      <dgm:spPr/>
    </dgm:pt>
    <dgm:pt modelId="{1A52B992-E405-4232-9FDD-8CDA9D3DC72F}" type="pres">
      <dgm:prSet presAssocID="{B377860F-8329-443A-8560-B01C21338317}" presName="rect2" presStyleLbl="fgImgPlace1" presStyleIdx="8"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7D35B849-E216-4E9F-9295-2BC166D2A8BF}" type="pres">
      <dgm:prSet presAssocID="{948EF4D5-02B8-44E0-8397-64F21D749031}" presName="sibTrans" presStyleCnt="0"/>
      <dgm:spPr/>
    </dgm:pt>
    <dgm:pt modelId="{12E30ACA-2EA8-4F8D-B271-FF2A61BF2A2F}" type="pres">
      <dgm:prSet presAssocID="{FA0B3924-AF86-48CB-9DD7-DC40F22AF2C6}" presName="composite" presStyleCnt="0"/>
      <dgm:spPr/>
    </dgm:pt>
    <dgm:pt modelId="{5B815A9D-36BF-4D27-93C2-212F4FDA2C4A}" type="pres">
      <dgm:prSet presAssocID="{FA0B3924-AF86-48CB-9DD7-DC40F22AF2C6}" presName="rect1" presStyleLbl="trAlignAcc1" presStyleIdx="9" presStyleCnt="12">
        <dgm:presLayoutVars>
          <dgm:bulletEnabled val="1"/>
        </dgm:presLayoutVars>
      </dgm:prSet>
      <dgm:spPr/>
    </dgm:pt>
    <dgm:pt modelId="{C2AD4966-6FAD-4D99-97AC-25E10C334CFA}" type="pres">
      <dgm:prSet presAssocID="{FA0B3924-AF86-48CB-9DD7-DC40F22AF2C6}" presName="rect2" presStyleLbl="fgImgPlace1" presStyleIdx="9"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61DE70CF-244A-4477-9824-552D976D780C}" type="pres">
      <dgm:prSet presAssocID="{4CD87C97-8900-4AFF-A845-FE35699D7F9A}" presName="sibTrans" presStyleCnt="0"/>
      <dgm:spPr/>
    </dgm:pt>
    <dgm:pt modelId="{2E587312-8A8A-4C51-90A4-C673E16D042C}" type="pres">
      <dgm:prSet presAssocID="{749CEEEB-56C9-4893-838A-B55243801907}" presName="composite" presStyleCnt="0"/>
      <dgm:spPr/>
    </dgm:pt>
    <dgm:pt modelId="{B5AE27F1-ADA9-4B15-B292-9837464293F1}" type="pres">
      <dgm:prSet presAssocID="{749CEEEB-56C9-4893-838A-B55243801907}" presName="rect1" presStyleLbl="trAlignAcc1" presStyleIdx="10" presStyleCnt="12">
        <dgm:presLayoutVars>
          <dgm:bulletEnabled val="1"/>
        </dgm:presLayoutVars>
      </dgm:prSet>
      <dgm:spPr/>
    </dgm:pt>
    <dgm:pt modelId="{D651D3C0-E7FC-4303-BCAE-EA6468ECE532}" type="pres">
      <dgm:prSet presAssocID="{749CEEEB-56C9-4893-838A-B55243801907}" presName="rect2" presStyleLbl="fgImgPlace1" presStyleIdx="10" presStyleCnt="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arca de verificación con relleno sólido"/>
        </a:ext>
      </dgm:extLst>
    </dgm:pt>
    <dgm:pt modelId="{64A0BF03-E0FE-4EF7-B9C4-C522666745E3}" type="pres">
      <dgm:prSet presAssocID="{131357EE-C94D-41D9-81FA-23EBDF03CCC5}" presName="sibTrans" presStyleCnt="0"/>
      <dgm:spPr/>
    </dgm:pt>
    <dgm:pt modelId="{EBAB7E54-F5F0-4A97-9D9C-4F68BE8A582E}" type="pres">
      <dgm:prSet presAssocID="{2AA9FCF4-705F-4A1F-867E-1AEB6F085A21}" presName="composite" presStyleCnt="0"/>
      <dgm:spPr/>
    </dgm:pt>
    <dgm:pt modelId="{A544587D-43E1-4342-AFF5-73F071FD4831}" type="pres">
      <dgm:prSet presAssocID="{2AA9FCF4-705F-4A1F-867E-1AEB6F085A21}" presName="rect1" presStyleLbl="trAlignAcc1" presStyleIdx="11" presStyleCnt="12">
        <dgm:presLayoutVars>
          <dgm:bulletEnabled val="1"/>
        </dgm:presLayoutVars>
      </dgm:prSet>
      <dgm:spPr/>
    </dgm:pt>
    <dgm:pt modelId="{CF1BDC78-6F66-42BB-AD3F-484433E4E531}" type="pres">
      <dgm:prSet presAssocID="{2AA9FCF4-705F-4A1F-867E-1AEB6F085A21}" presName="rect2" presStyleLbl="fgImgPlace1" presStyleIdx="11" presStyleCnt="12" custLinFactNeighborY="-140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Signo de interrogación con relleno sólido"/>
        </a:ext>
      </dgm:extLst>
    </dgm:pt>
  </dgm:ptLst>
  <dgm:cxnLst>
    <dgm:cxn modelId="{E62E2103-5961-401F-80FC-DD6E9A93889A}" type="presOf" srcId="{3B4390D6-995C-465A-8380-415C444810F8}" destId="{B95B91A7-3EE6-49EC-A84B-67CBDB45BB8E}" srcOrd="0" destOrd="0" presId="urn:microsoft.com/office/officeart/2008/layout/PictureStrips"/>
    <dgm:cxn modelId="{2771D40E-24EA-4AC2-919D-C4B469BAE3BD}" type="presOf" srcId="{CF20BFB5-3918-4B09-A391-1E530399848F}" destId="{4CACA8E5-2486-4345-B6C1-DE954B45FE28}" srcOrd="0" destOrd="0" presId="urn:microsoft.com/office/officeart/2008/layout/PictureStrips"/>
    <dgm:cxn modelId="{00385C16-E7C5-45D8-9595-34932C37A2F4}" type="presOf" srcId="{2ECEAD06-00EC-4D7E-87A3-14421FA29561}" destId="{BDED4BE2-6998-4447-857A-D5DE0C88879A}" srcOrd="0" destOrd="0" presId="urn:microsoft.com/office/officeart/2008/layout/PictureStrips"/>
    <dgm:cxn modelId="{FB872A2E-EC42-47A1-A0D1-273A2287C61E}" type="presOf" srcId="{749CEEEB-56C9-4893-838A-B55243801907}" destId="{B5AE27F1-ADA9-4B15-B292-9837464293F1}" srcOrd="0" destOrd="0" presId="urn:microsoft.com/office/officeart/2008/layout/PictureStrips"/>
    <dgm:cxn modelId="{16D4112F-3A46-4B66-AF77-013D4FA74779}" type="presOf" srcId="{4760FDB8-125D-4AA9-B999-6D1DA1F2DCD6}" destId="{64606C98-8A8E-48D2-B4F1-BE2E169C484C}" srcOrd="0" destOrd="0" presId="urn:microsoft.com/office/officeart/2008/layout/PictureStrips"/>
    <dgm:cxn modelId="{FFE1163C-54FF-4CE7-AF3C-DC3758BCC362}" type="presOf" srcId="{B4540E93-3C96-4804-8B6F-7ADC2A833519}" destId="{EC2C5277-1F7A-43D0-8D9A-638D1966BD4E}" srcOrd="0" destOrd="0" presId="urn:microsoft.com/office/officeart/2008/layout/PictureStrips"/>
    <dgm:cxn modelId="{CD8CAB5E-8042-48F9-957F-3DCF0CA79C57}" type="presOf" srcId="{E0DDB0A8-11C0-4D21-A3E7-C2785D8A8C15}" destId="{D9D8A41A-D807-485B-B152-87276604AA4C}" srcOrd="0" destOrd="0" presId="urn:microsoft.com/office/officeart/2008/layout/PictureStrips"/>
    <dgm:cxn modelId="{98037D47-B949-44A6-9E6B-C904FA58EFD0}" srcId="{558039AC-20A8-4A26-9733-AA71B756158D}" destId="{B4540E93-3C96-4804-8B6F-7ADC2A833519}" srcOrd="3" destOrd="0" parTransId="{B6FC166A-1858-4134-AC64-0C4B2DD81D58}" sibTransId="{E743E045-6FE3-4C29-B3EE-C59C4E31E664}"/>
    <dgm:cxn modelId="{D4E8344C-4C00-4AF0-9772-7DAEB4944FF5}" type="presOf" srcId="{558039AC-20A8-4A26-9733-AA71B756158D}" destId="{D65B835C-C1A6-4234-A9CF-63394CA51739}" srcOrd="0" destOrd="0" presId="urn:microsoft.com/office/officeart/2008/layout/PictureStrips"/>
    <dgm:cxn modelId="{0C1FC477-324E-4761-8F7A-9F0FEC8D3355}" type="presOf" srcId="{FA0B3924-AF86-48CB-9DD7-DC40F22AF2C6}" destId="{5B815A9D-36BF-4D27-93C2-212F4FDA2C4A}" srcOrd="0" destOrd="0" presId="urn:microsoft.com/office/officeart/2008/layout/PictureStrips"/>
    <dgm:cxn modelId="{8910679C-9CAD-42AC-9F6A-6B755223F5EF}" srcId="{558039AC-20A8-4A26-9733-AA71B756158D}" destId="{4760FDB8-125D-4AA9-B999-6D1DA1F2DCD6}" srcOrd="2" destOrd="0" parTransId="{0ADED1EB-0819-44C9-99C5-81796074A0D0}" sibTransId="{9C1BA5DD-0888-44B6-8B23-E2BF2FED6F79}"/>
    <dgm:cxn modelId="{77ABA89D-4424-4247-9DE4-CBD95DF152D9}" srcId="{558039AC-20A8-4A26-9733-AA71B756158D}" destId="{FA0B3924-AF86-48CB-9DD7-DC40F22AF2C6}" srcOrd="9" destOrd="0" parTransId="{ABF7A90E-771E-4A79-9C4A-2B4AD285E604}" sibTransId="{4CD87C97-8900-4AFF-A845-FE35699D7F9A}"/>
    <dgm:cxn modelId="{99A716A0-7272-49ED-8E6E-5FDF724880C9}" type="presOf" srcId="{121EE91F-A47E-45A1-BC2F-DD464A7C30C2}" destId="{2410F37C-7E79-4A05-831B-BB160632CC65}" srcOrd="0" destOrd="0" presId="urn:microsoft.com/office/officeart/2008/layout/PictureStrips"/>
    <dgm:cxn modelId="{231E19A1-2EC8-4BBD-A2A4-85897A6330B9}" srcId="{558039AC-20A8-4A26-9733-AA71B756158D}" destId="{121EE91F-A47E-45A1-BC2F-DD464A7C30C2}" srcOrd="0" destOrd="0" parTransId="{A09E6DD2-6F65-460E-A1C4-72974CCE3F49}" sibTransId="{64771C14-6BF6-4FEE-B383-4BC4E0BBCFC0}"/>
    <dgm:cxn modelId="{4223C2A6-093D-4CB8-9E72-2C6B6C9ED6EE}" type="presOf" srcId="{B377860F-8329-443A-8560-B01C21338317}" destId="{4CF72BEC-6C4C-47CE-844D-6473496CF177}" srcOrd="0" destOrd="0" presId="urn:microsoft.com/office/officeart/2008/layout/PictureStrips"/>
    <dgm:cxn modelId="{ED076FB9-6056-4849-B753-32B840F00F9E}" srcId="{558039AC-20A8-4A26-9733-AA71B756158D}" destId="{E0DDB0A8-11C0-4D21-A3E7-C2785D8A8C15}" srcOrd="6" destOrd="0" parTransId="{F980F910-70CE-4279-9FDB-6460F0C3677C}" sibTransId="{665A402B-3360-4BF8-8026-79B7A45FD7B7}"/>
    <dgm:cxn modelId="{6B894ABA-2ED0-43C4-8746-1918EDBF9450}" srcId="{558039AC-20A8-4A26-9733-AA71B756158D}" destId="{749CEEEB-56C9-4893-838A-B55243801907}" srcOrd="10" destOrd="0" parTransId="{0090294B-3E4D-440A-A05F-75DC15A3CD54}" sibTransId="{131357EE-C94D-41D9-81FA-23EBDF03CCC5}"/>
    <dgm:cxn modelId="{C2E000C1-F074-4238-BE94-B4E1805BAABD}" srcId="{558039AC-20A8-4A26-9733-AA71B756158D}" destId="{F6D60669-6BD3-4313-AD97-102140908073}" srcOrd="1" destOrd="0" parTransId="{BFD9C0F9-4105-4D26-8A74-321CEB2BBF97}" sibTransId="{FFFD85B4-2519-4558-8C73-1FCAB2548E80}"/>
    <dgm:cxn modelId="{C26207C7-EA47-4700-91F2-A4C5BC44960F}" srcId="{558039AC-20A8-4A26-9733-AA71B756158D}" destId="{2ECEAD06-00EC-4D7E-87A3-14421FA29561}" srcOrd="5" destOrd="0" parTransId="{EEF9B785-F917-4E3B-A478-853408667B54}" sibTransId="{CCB7129F-05B2-4D96-865E-7A181F7CA44E}"/>
    <dgm:cxn modelId="{BD8A34D6-E382-46B4-A00D-CD960424BDC1}" type="presOf" srcId="{F6D60669-6BD3-4313-AD97-102140908073}" destId="{5C859866-8BA6-4F20-8319-E03427196C14}" srcOrd="0" destOrd="0" presId="urn:microsoft.com/office/officeart/2008/layout/PictureStrips"/>
    <dgm:cxn modelId="{AB9460D8-F2E5-4AA9-B6C7-E1DA486E6162}" type="presOf" srcId="{2AA9FCF4-705F-4A1F-867E-1AEB6F085A21}" destId="{A544587D-43E1-4342-AFF5-73F071FD4831}" srcOrd="0" destOrd="0" presId="urn:microsoft.com/office/officeart/2008/layout/PictureStrips"/>
    <dgm:cxn modelId="{AC11E2D8-3A44-40EB-BC03-F2B3B8127681}" srcId="{558039AC-20A8-4A26-9733-AA71B756158D}" destId="{3B4390D6-995C-465A-8380-415C444810F8}" srcOrd="7" destOrd="0" parTransId="{9D04FB7B-0E57-44C1-BFBC-383BA059A80B}" sibTransId="{F418155A-9BA3-477D-A57D-31073FB21310}"/>
    <dgm:cxn modelId="{0F4065DD-7BDE-46EE-A286-9C5356A7716F}" srcId="{558039AC-20A8-4A26-9733-AA71B756158D}" destId="{B377860F-8329-443A-8560-B01C21338317}" srcOrd="8" destOrd="0" parTransId="{F945DC3F-9856-4E29-A1CC-423207BA71E7}" sibTransId="{948EF4D5-02B8-44E0-8397-64F21D749031}"/>
    <dgm:cxn modelId="{418F2EE0-DA3F-4956-8954-C5845DB00BC7}" srcId="{558039AC-20A8-4A26-9733-AA71B756158D}" destId="{2AA9FCF4-705F-4A1F-867E-1AEB6F085A21}" srcOrd="11" destOrd="0" parTransId="{4509927C-5E97-400E-9DFE-416F74F20201}" sibTransId="{C3533CF8-2441-40E5-978D-07725F791D16}"/>
    <dgm:cxn modelId="{4BD778E8-033A-4BF1-84DD-24C289DD520D}" srcId="{558039AC-20A8-4A26-9733-AA71B756158D}" destId="{CF20BFB5-3918-4B09-A391-1E530399848F}" srcOrd="4" destOrd="0" parTransId="{57B2552B-02B0-423A-83B4-0FCF87F08726}" sibTransId="{FAF817E5-E026-4F6B-91F1-9BA54F099B05}"/>
    <dgm:cxn modelId="{072242BA-E8C5-484C-AA7B-020CDF668C9C}" type="presParOf" srcId="{D65B835C-C1A6-4234-A9CF-63394CA51739}" destId="{B1AE16C3-3F11-4C4C-9146-54D673CA820A}" srcOrd="0" destOrd="0" presId="urn:microsoft.com/office/officeart/2008/layout/PictureStrips"/>
    <dgm:cxn modelId="{04338A81-0392-42A3-A6E5-789F3BAB5BE4}" type="presParOf" srcId="{B1AE16C3-3F11-4C4C-9146-54D673CA820A}" destId="{2410F37C-7E79-4A05-831B-BB160632CC65}" srcOrd="0" destOrd="0" presId="urn:microsoft.com/office/officeart/2008/layout/PictureStrips"/>
    <dgm:cxn modelId="{6E879B30-9EE2-4BA4-91A5-E942F803330B}" type="presParOf" srcId="{B1AE16C3-3F11-4C4C-9146-54D673CA820A}" destId="{EC1565BC-3784-46FE-B883-2A422188AD96}" srcOrd="1" destOrd="0" presId="urn:microsoft.com/office/officeart/2008/layout/PictureStrips"/>
    <dgm:cxn modelId="{E5A6B260-CA3A-42CE-A916-A3F5990F5B21}" type="presParOf" srcId="{D65B835C-C1A6-4234-A9CF-63394CA51739}" destId="{D75B7645-5362-4288-AB0C-9A8297093CE2}" srcOrd="1" destOrd="0" presId="urn:microsoft.com/office/officeart/2008/layout/PictureStrips"/>
    <dgm:cxn modelId="{982C14BB-03E2-4310-90F5-2C8A88438252}" type="presParOf" srcId="{D65B835C-C1A6-4234-A9CF-63394CA51739}" destId="{537742A5-70D1-4C24-9C4F-7E921EA50259}" srcOrd="2" destOrd="0" presId="urn:microsoft.com/office/officeart/2008/layout/PictureStrips"/>
    <dgm:cxn modelId="{65083A04-B80F-43C9-A7A7-EE68282EDBBB}" type="presParOf" srcId="{537742A5-70D1-4C24-9C4F-7E921EA50259}" destId="{5C859866-8BA6-4F20-8319-E03427196C14}" srcOrd="0" destOrd="0" presId="urn:microsoft.com/office/officeart/2008/layout/PictureStrips"/>
    <dgm:cxn modelId="{5B48B86C-EFF9-4836-AAAC-00B7BD0F7FCF}" type="presParOf" srcId="{537742A5-70D1-4C24-9C4F-7E921EA50259}" destId="{82FF8858-641C-4AAD-82D3-7D84FED996E5}" srcOrd="1" destOrd="0" presId="urn:microsoft.com/office/officeart/2008/layout/PictureStrips"/>
    <dgm:cxn modelId="{C22D1A8E-FE90-415C-8E71-E875E66C5F26}" type="presParOf" srcId="{D65B835C-C1A6-4234-A9CF-63394CA51739}" destId="{DDA500AA-8F84-4A00-83E1-99B84F59F66B}" srcOrd="3" destOrd="0" presId="urn:microsoft.com/office/officeart/2008/layout/PictureStrips"/>
    <dgm:cxn modelId="{050F7E84-A59F-45A8-A1EE-7BE426CD2395}" type="presParOf" srcId="{D65B835C-C1A6-4234-A9CF-63394CA51739}" destId="{22D19CE8-A77D-448B-8111-3A07DA0CBBCA}" srcOrd="4" destOrd="0" presId="urn:microsoft.com/office/officeart/2008/layout/PictureStrips"/>
    <dgm:cxn modelId="{E7BB7AF6-90E2-4131-B01F-8F64D81023C7}" type="presParOf" srcId="{22D19CE8-A77D-448B-8111-3A07DA0CBBCA}" destId="{64606C98-8A8E-48D2-B4F1-BE2E169C484C}" srcOrd="0" destOrd="0" presId="urn:microsoft.com/office/officeart/2008/layout/PictureStrips"/>
    <dgm:cxn modelId="{CC7E01EE-812B-4DA5-8E8B-2FC15891F70A}" type="presParOf" srcId="{22D19CE8-A77D-448B-8111-3A07DA0CBBCA}" destId="{5C8EAF3D-FBF0-4FE7-85B8-E1EBE4A04D45}" srcOrd="1" destOrd="0" presId="urn:microsoft.com/office/officeart/2008/layout/PictureStrips"/>
    <dgm:cxn modelId="{749B388C-CCF5-4893-9A33-F25314574B44}" type="presParOf" srcId="{D65B835C-C1A6-4234-A9CF-63394CA51739}" destId="{A3D00A96-863C-425C-937D-50A8AD2DA25E}" srcOrd="5" destOrd="0" presId="urn:microsoft.com/office/officeart/2008/layout/PictureStrips"/>
    <dgm:cxn modelId="{BE2ECB69-4CE3-454A-B3AE-F1D8AADC613B}" type="presParOf" srcId="{D65B835C-C1A6-4234-A9CF-63394CA51739}" destId="{729A1F33-8095-4112-A358-467DD569CE4D}" srcOrd="6" destOrd="0" presId="urn:microsoft.com/office/officeart/2008/layout/PictureStrips"/>
    <dgm:cxn modelId="{474C1F56-A41C-4450-A9D6-A8A3D7BBC299}" type="presParOf" srcId="{729A1F33-8095-4112-A358-467DD569CE4D}" destId="{EC2C5277-1F7A-43D0-8D9A-638D1966BD4E}" srcOrd="0" destOrd="0" presId="urn:microsoft.com/office/officeart/2008/layout/PictureStrips"/>
    <dgm:cxn modelId="{33536C4F-EC4F-4DB1-9176-409F94E6E36D}" type="presParOf" srcId="{729A1F33-8095-4112-A358-467DD569CE4D}" destId="{0C18C3DD-0C2D-4362-BCDB-91056FFA0B61}" srcOrd="1" destOrd="0" presId="urn:microsoft.com/office/officeart/2008/layout/PictureStrips"/>
    <dgm:cxn modelId="{44CF955C-0012-4CD5-9F3F-D4AF772DCC12}" type="presParOf" srcId="{D65B835C-C1A6-4234-A9CF-63394CA51739}" destId="{BFA33242-AA56-49BF-9A66-5F1FFCDA3E72}" srcOrd="7" destOrd="0" presId="urn:microsoft.com/office/officeart/2008/layout/PictureStrips"/>
    <dgm:cxn modelId="{224423C4-E383-414B-B873-D69B4A9C55FD}" type="presParOf" srcId="{D65B835C-C1A6-4234-A9CF-63394CA51739}" destId="{3A1128D7-F32E-4BA9-8B8D-39E8269A7249}" srcOrd="8" destOrd="0" presId="urn:microsoft.com/office/officeart/2008/layout/PictureStrips"/>
    <dgm:cxn modelId="{CD809A9A-6264-403B-A746-8A1F37C716AB}" type="presParOf" srcId="{3A1128D7-F32E-4BA9-8B8D-39E8269A7249}" destId="{4CACA8E5-2486-4345-B6C1-DE954B45FE28}" srcOrd="0" destOrd="0" presId="urn:microsoft.com/office/officeart/2008/layout/PictureStrips"/>
    <dgm:cxn modelId="{771B323B-2B58-4175-90FC-0C24EE8251AD}" type="presParOf" srcId="{3A1128D7-F32E-4BA9-8B8D-39E8269A7249}" destId="{7C1684E2-D83E-436B-B45B-6C35BFEB4A16}" srcOrd="1" destOrd="0" presId="urn:microsoft.com/office/officeart/2008/layout/PictureStrips"/>
    <dgm:cxn modelId="{E4734030-FFF1-4C4E-92B0-27D1C1F96304}" type="presParOf" srcId="{D65B835C-C1A6-4234-A9CF-63394CA51739}" destId="{F3BFAD94-D9BD-4AAF-81F2-602C7F2A317F}" srcOrd="9" destOrd="0" presId="urn:microsoft.com/office/officeart/2008/layout/PictureStrips"/>
    <dgm:cxn modelId="{53B18537-5E88-4D1F-A388-ADCA408F01FA}" type="presParOf" srcId="{D65B835C-C1A6-4234-A9CF-63394CA51739}" destId="{FCE56C27-05C3-4B46-A725-49A0D635F7B4}" srcOrd="10" destOrd="0" presId="urn:microsoft.com/office/officeart/2008/layout/PictureStrips"/>
    <dgm:cxn modelId="{60E864FE-1A77-41EE-814D-2B060C9EF198}" type="presParOf" srcId="{FCE56C27-05C3-4B46-A725-49A0D635F7B4}" destId="{BDED4BE2-6998-4447-857A-D5DE0C88879A}" srcOrd="0" destOrd="0" presId="urn:microsoft.com/office/officeart/2008/layout/PictureStrips"/>
    <dgm:cxn modelId="{5D0AAE40-DFE2-4333-AD50-D05A5A7D611E}" type="presParOf" srcId="{FCE56C27-05C3-4B46-A725-49A0D635F7B4}" destId="{FA6909E2-D3AE-462D-8AD6-D50807BA181F}" srcOrd="1" destOrd="0" presId="urn:microsoft.com/office/officeart/2008/layout/PictureStrips"/>
    <dgm:cxn modelId="{82A95961-19E7-4348-81EF-0A2498DA9FB2}" type="presParOf" srcId="{D65B835C-C1A6-4234-A9CF-63394CA51739}" destId="{E913C0C2-874B-408A-A8B0-BEF1D55CCC12}" srcOrd="11" destOrd="0" presId="urn:microsoft.com/office/officeart/2008/layout/PictureStrips"/>
    <dgm:cxn modelId="{A03FE7DE-077C-4C0D-9FDC-5955D37456F4}" type="presParOf" srcId="{D65B835C-C1A6-4234-A9CF-63394CA51739}" destId="{532643EB-45A9-43AF-B59C-D154D093D8EA}" srcOrd="12" destOrd="0" presId="urn:microsoft.com/office/officeart/2008/layout/PictureStrips"/>
    <dgm:cxn modelId="{242B4D69-B64F-4983-AE9E-D9E39469118F}" type="presParOf" srcId="{532643EB-45A9-43AF-B59C-D154D093D8EA}" destId="{D9D8A41A-D807-485B-B152-87276604AA4C}" srcOrd="0" destOrd="0" presId="urn:microsoft.com/office/officeart/2008/layout/PictureStrips"/>
    <dgm:cxn modelId="{6024A9BB-0BEF-4814-93A7-E48F58580928}" type="presParOf" srcId="{532643EB-45A9-43AF-B59C-D154D093D8EA}" destId="{C8898159-58C7-41D6-BFFD-2258295ADA9B}" srcOrd="1" destOrd="0" presId="urn:microsoft.com/office/officeart/2008/layout/PictureStrips"/>
    <dgm:cxn modelId="{4A0BA29E-D450-4B7C-97ED-EB32379858C1}" type="presParOf" srcId="{D65B835C-C1A6-4234-A9CF-63394CA51739}" destId="{A7BC049A-EC18-41C8-9DFD-0F7658FD2D2B}" srcOrd="13" destOrd="0" presId="urn:microsoft.com/office/officeart/2008/layout/PictureStrips"/>
    <dgm:cxn modelId="{E4FFD223-06B1-4B1A-BD59-86ABBF06596C}" type="presParOf" srcId="{D65B835C-C1A6-4234-A9CF-63394CA51739}" destId="{41BB1759-5C9A-4FE2-87FA-16C9B87D1E03}" srcOrd="14" destOrd="0" presId="urn:microsoft.com/office/officeart/2008/layout/PictureStrips"/>
    <dgm:cxn modelId="{D9D75313-AC9F-46A1-8512-680EF58746FB}" type="presParOf" srcId="{41BB1759-5C9A-4FE2-87FA-16C9B87D1E03}" destId="{B95B91A7-3EE6-49EC-A84B-67CBDB45BB8E}" srcOrd="0" destOrd="0" presId="urn:microsoft.com/office/officeart/2008/layout/PictureStrips"/>
    <dgm:cxn modelId="{985C85F6-F271-4BD5-9901-1BF02E594520}" type="presParOf" srcId="{41BB1759-5C9A-4FE2-87FA-16C9B87D1E03}" destId="{18317464-5D62-4FBF-B961-83E4D2D16660}" srcOrd="1" destOrd="0" presId="urn:microsoft.com/office/officeart/2008/layout/PictureStrips"/>
    <dgm:cxn modelId="{F16B4A4A-93D1-42E8-91BD-DF97F9D6FC53}" type="presParOf" srcId="{D65B835C-C1A6-4234-A9CF-63394CA51739}" destId="{3102C11A-5FE1-40C2-92F4-C15AF03FBC5F}" srcOrd="15" destOrd="0" presId="urn:microsoft.com/office/officeart/2008/layout/PictureStrips"/>
    <dgm:cxn modelId="{AA47157F-9A2A-42F7-B1A8-390275039804}" type="presParOf" srcId="{D65B835C-C1A6-4234-A9CF-63394CA51739}" destId="{F4CFAB43-7683-48A2-961D-6474A5AAEAF6}" srcOrd="16" destOrd="0" presId="urn:microsoft.com/office/officeart/2008/layout/PictureStrips"/>
    <dgm:cxn modelId="{B1F202C5-0217-433A-A61F-4FA776F674B0}" type="presParOf" srcId="{F4CFAB43-7683-48A2-961D-6474A5AAEAF6}" destId="{4CF72BEC-6C4C-47CE-844D-6473496CF177}" srcOrd="0" destOrd="0" presId="urn:microsoft.com/office/officeart/2008/layout/PictureStrips"/>
    <dgm:cxn modelId="{4D9669F5-9059-4F36-BD65-3AE557CED2B2}" type="presParOf" srcId="{F4CFAB43-7683-48A2-961D-6474A5AAEAF6}" destId="{1A52B992-E405-4232-9FDD-8CDA9D3DC72F}" srcOrd="1" destOrd="0" presId="urn:microsoft.com/office/officeart/2008/layout/PictureStrips"/>
    <dgm:cxn modelId="{BEA66A13-81A6-43AD-BF77-D3AC9546B67B}" type="presParOf" srcId="{D65B835C-C1A6-4234-A9CF-63394CA51739}" destId="{7D35B849-E216-4E9F-9295-2BC166D2A8BF}" srcOrd="17" destOrd="0" presId="urn:microsoft.com/office/officeart/2008/layout/PictureStrips"/>
    <dgm:cxn modelId="{56D70548-4F86-41FC-A77E-B3DA793A0000}" type="presParOf" srcId="{D65B835C-C1A6-4234-A9CF-63394CA51739}" destId="{12E30ACA-2EA8-4F8D-B271-FF2A61BF2A2F}" srcOrd="18" destOrd="0" presId="urn:microsoft.com/office/officeart/2008/layout/PictureStrips"/>
    <dgm:cxn modelId="{ECCE4C46-C7E3-4AD1-80C8-791BD822AFC4}" type="presParOf" srcId="{12E30ACA-2EA8-4F8D-B271-FF2A61BF2A2F}" destId="{5B815A9D-36BF-4D27-93C2-212F4FDA2C4A}" srcOrd="0" destOrd="0" presId="urn:microsoft.com/office/officeart/2008/layout/PictureStrips"/>
    <dgm:cxn modelId="{87E76CC4-C036-43BE-A92F-48701384A024}" type="presParOf" srcId="{12E30ACA-2EA8-4F8D-B271-FF2A61BF2A2F}" destId="{C2AD4966-6FAD-4D99-97AC-25E10C334CFA}" srcOrd="1" destOrd="0" presId="urn:microsoft.com/office/officeart/2008/layout/PictureStrips"/>
    <dgm:cxn modelId="{BBA0DB78-9A59-4E4C-95C3-B0118C98D61E}" type="presParOf" srcId="{D65B835C-C1A6-4234-A9CF-63394CA51739}" destId="{61DE70CF-244A-4477-9824-552D976D780C}" srcOrd="19" destOrd="0" presId="urn:microsoft.com/office/officeart/2008/layout/PictureStrips"/>
    <dgm:cxn modelId="{399A7501-D7F9-4202-93F1-A9C2510302B6}" type="presParOf" srcId="{D65B835C-C1A6-4234-A9CF-63394CA51739}" destId="{2E587312-8A8A-4C51-90A4-C673E16D042C}" srcOrd="20" destOrd="0" presId="urn:microsoft.com/office/officeart/2008/layout/PictureStrips"/>
    <dgm:cxn modelId="{8150BE86-C31A-40B3-90AD-E9706DE926F4}" type="presParOf" srcId="{2E587312-8A8A-4C51-90A4-C673E16D042C}" destId="{B5AE27F1-ADA9-4B15-B292-9837464293F1}" srcOrd="0" destOrd="0" presId="urn:microsoft.com/office/officeart/2008/layout/PictureStrips"/>
    <dgm:cxn modelId="{7C519109-E207-448A-931E-FF38C8DD345C}" type="presParOf" srcId="{2E587312-8A8A-4C51-90A4-C673E16D042C}" destId="{D651D3C0-E7FC-4303-BCAE-EA6468ECE532}" srcOrd="1" destOrd="0" presId="urn:microsoft.com/office/officeart/2008/layout/PictureStrips"/>
    <dgm:cxn modelId="{0CAE17A4-4047-4498-8646-FCC9C2FFC514}" type="presParOf" srcId="{D65B835C-C1A6-4234-A9CF-63394CA51739}" destId="{64A0BF03-E0FE-4EF7-B9C4-C522666745E3}" srcOrd="21" destOrd="0" presId="urn:microsoft.com/office/officeart/2008/layout/PictureStrips"/>
    <dgm:cxn modelId="{9BD403EB-3727-492D-9401-42483384E497}" type="presParOf" srcId="{D65B835C-C1A6-4234-A9CF-63394CA51739}" destId="{EBAB7E54-F5F0-4A97-9D9C-4F68BE8A582E}" srcOrd="22" destOrd="0" presId="urn:microsoft.com/office/officeart/2008/layout/PictureStrips"/>
    <dgm:cxn modelId="{D6D7BF57-17C4-4EE4-8969-D4646856319F}" type="presParOf" srcId="{EBAB7E54-F5F0-4A97-9D9C-4F68BE8A582E}" destId="{A544587D-43E1-4342-AFF5-73F071FD4831}" srcOrd="0" destOrd="0" presId="urn:microsoft.com/office/officeart/2008/layout/PictureStrips"/>
    <dgm:cxn modelId="{B8F8C714-3ED8-446D-B230-98250EC39FCC}" type="presParOf" srcId="{EBAB7E54-F5F0-4A97-9D9C-4F68BE8A582E}" destId="{CF1BDC78-6F66-42BB-AD3F-484433E4E531}"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26CF6A-1181-498C-9AA8-C4A7B3D8749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s-CL"/>
        </a:p>
      </dgm:t>
    </dgm:pt>
    <dgm:pt modelId="{FAA205C5-5F78-4B3F-8353-61D3BB04E472}">
      <dgm:prSet phldrT="[Texto]"/>
      <dgm:spPr/>
      <dgm:t>
        <a:bodyPr/>
        <a:lstStyle/>
        <a:p>
          <a:r>
            <a:rPr lang="es-CL" dirty="0"/>
            <a:t>Actividades que desarrolle</a:t>
          </a:r>
        </a:p>
      </dgm:t>
    </dgm:pt>
    <dgm:pt modelId="{A6DA44BA-4A1F-4812-97C0-D8739A96F5B7}" type="parTrans" cxnId="{6E7F2140-C661-4A3F-8FA6-3498C16E3899}">
      <dgm:prSet/>
      <dgm:spPr/>
      <dgm:t>
        <a:bodyPr/>
        <a:lstStyle/>
        <a:p>
          <a:endParaRPr lang="es-CL"/>
        </a:p>
      </dgm:t>
    </dgm:pt>
    <dgm:pt modelId="{A1303685-2CC2-43B8-BC82-48B4CA7DC948}" type="sibTrans" cxnId="{6E7F2140-C661-4A3F-8FA6-3498C16E3899}">
      <dgm:prSet/>
      <dgm:spPr/>
      <dgm:t>
        <a:bodyPr/>
        <a:lstStyle/>
        <a:p>
          <a:endParaRPr lang="es-CL"/>
        </a:p>
      </dgm:t>
    </dgm:pt>
    <dgm:pt modelId="{28D7AD78-6D4F-44D9-985C-A8DBE8A1B5ED}">
      <dgm:prSet phldrT="[Texto]"/>
      <dgm:spPr/>
      <dgm:t>
        <a:bodyPr/>
        <a:lstStyle/>
        <a:p>
          <a:pPr algn="just"/>
          <a:r>
            <a:rPr lang="es-CL" dirty="0"/>
            <a:t>Conjunto de operaciones, labores o tareas que desempeña, de conformidad a su giro, en la medida en que determinadas actividades concitan un atractivo mayor para la ocurrencia de delitos; o tienen un mayor nivel de criticidad para el funcionamiento de la sociedad. Permite determinar el valor, monetario o no, asociado a la actividad.</a:t>
          </a:r>
        </a:p>
      </dgm:t>
    </dgm:pt>
    <dgm:pt modelId="{A826B077-A9B7-4CB3-B7BC-FD1F43933D2F}" type="parTrans" cxnId="{295D17FA-8897-46F1-B3E3-941A85A887AB}">
      <dgm:prSet/>
      <dgm:spPr/>
      <dgm:t>
        <a:bodyPr/>
        <a:lstStyle/>
        <a:p>
          <a:endParaRPr lang="es-CL"/>
        </a:p>
      </dgm:t>
    </dgm:pt>
    <dgm:pt modelId="{8C167168-7E56-4047-A700-1475491EC6FA}" type="sibTrans" cxnId="{295D17FA-8897-46F1-B3E3-941A85A887AB}">
      <dgm:prSet/>
      <dgm:spPr/>
      <dgm:t>
        <a:bodyPr/>
        <a:lstStyle/>
        <a:p>
          <a:endParaRPr lang="es-CL"/>
        </a:p>
      </dgm:t>
    </dgm:pt>
    <dgm:pt modelId="{EBAC893F-4A2E-44F9-AD9C-64EE1562A603}">
      <dgm:prSet phldrT="[Texto]"/>
      <dgm:spPr/>
      <dgm:t>
        <a:bodyPr/>
        <a:lstStyle/>
        <a:p>
          <a:pPr algn="just">
            <a:buFont typeface="Arial" panose="020B0604020202020204" pitchFamily="34" charset="0"/>
            <a:buChar char="•"/>
          </a:pPr>
          <a:r>
            <a:rPr lang="es-MX" b="0" i="0" u="none" dirty="0"/>
            <a:t>Se encontraron asociaciones estadísticamente significativas entre la presencia de establecimientos comerciales, instalaciones personales de negocio, instalaciones de ocio y delitos violentos en espacios públicos (</a:t>
          </a:r>
          <a:r>
            <a:rPr lang="es-CL" b="0" i="0" u="none" dirty="0"/>
            <a:t>Do Lee, Won., Salman, Muhammad., Ellison, Mark., </a:t>
          </a:r>
          <a:r>
            <a:rPr lang="es-CL" b="0" i="0" u="none" dirty="0" err="1"/>
            <a:t>Bannister</a:t>
          </a:r>
          <a:r>
            <a:rPr lang="es-CL" b="0" i="0" u="none" dirty="0"/>
            <a:t>, Jon., 2020</a:t>
          </a:r>
          <a:r>
            <a:rPr lang="es-MX" b="0" i="0" u="none" dirty="0"/>
            <a:t>)</a:t>
          </a:r>
          <a:endParaRPr lang="es-CL" dirty="0"/>
        </a:p>
      </dgm:t>
    </dgm:pt>
    <dgm:pt modelId="{EAE5ECC5-C151-4AA8-9088-28FE50616FF9}" type="parTrans" cxnId="{F7C7B17B-BD65-4C8D-A8CA-492B7F90EF93}">
      <dgm:prSet/>
      <dgm:spPr/>
      <dgm:t>
        <a:bodyPr/>
        <a:lstStyle/>
        <a:p>
          <a:endParaRPr lang="es-CL"/>
        </a:p>
      </dgm:t>
    </dgm:pt>
    <dgm:pt modelId="{8BC2D908-BF17-428A-8A11-30D0EB1AB760}" type="sibTrans" cxnId="{F7C7B17B-BD65-4C8D-A8CA-492B7F90EF93}">
      <dgm:prSet/>
      <dgm:spPr/>
      <dgm:t>
        <a:bodyPr/>
        <a:lstStyle/>
        <a:p>
          <a:endParaRPr lang="es-CL"/>
        </a:p>
      </dgm:t>
    </dgm:pt>
    <dgm:pt modelId="{F850E459-E0CA-4555-AC36-C07585A9B24E}">
      <dgm:prSet phldrT="[Texto]"/>
      <dgm:spPr/>
      <dgm:t>
        <a:bodyPr/>
        <a:lstStyle/>
        <a:p>
          <a:r>
            <a:rPr lang="es-CL" dirty="0"/>
            <a:t>Valor o peligrosidad de los objetos que transporte o almacene</a:t>
          </a:r>
        </a:p>
      </dgm:t>
    </dgm:pt>
    <dgm:pt modelId="{E0F3DE3E-C816-47E4-B8D2-BAF83A684503}" type="parTrans" cxnId="{20A1484B-AFDB-42FB-B1CE-1A0D37276151}">
      <dgm:prSet/>
      <dgm:spPr/>
      <dgm:t>
        <a:bodyPr/>
        <a:lstStyle/>
        <a:p>
          <a:endParaRPr lang="es-CL"/>
        </a:p>
      </dgm:t>
    </dgm:pt>
    <dgm:pt modelId="{D1F28AB3-DA9F-4A78-BE83-5F89B5C4D5F2}" type="sibTrans" cxnId="{20A1484B-AFDB-42FB-B1CE-1A0D37276151}">
      <dgm:prSet/>
      <dgm:spPr/>
      <dgm:t>
        <a:bodyPr/>
        <a:lstStyle/>
        <a:p>
          <a:endParaRPr lang="es-CL"/>
        </a:p>
      </dgm:t>
    </dgm:pt>
    <dgm:pt modelId="{6852F60B-DB1A-41FD-9FF9-55217342C056}">
      <dgm:prSet phldrT="[Texto]"/>
      <dgm:spPr>
        <a:solidFill>
          <a:schemeClr val="accent1">
            <a:lumMod val="50000"/>
          </a:schemeClr>
        </a:solidFill>
        <a:ln>
          <a:solidFill>
            <a:schemeClr val="accent1">
              <a:lumMod val="50000"/>
            </a:schemeClr>
          </a:solidFill>
        </a:ln>
      </dgm:spPr>
      <dgm:t>
        <a:bodyPr/>
        <a:lstStyle/>
        <a:p>
          <a:pPr algn="just">
            <a:buFont typeface="Arial" panose="020B0604020202020204" pitchFamily="34" charset="0"/>
            <a:buChar char="•"/>
          </a:pPr>
          <a:r>
            <a:rPr lang="es-CL" b="1" dirty="0">
              <a:solidFill>
                <a:schemeClr val="bg1"/>
              </a:solidFill>
            </a:rPr>
            <a:t>Indicador clasificación general del riesgo según rubro.</a:t>
          </a:r>
          <a:r>
            <a:rPr lang="es-CL" dirty="0">
              <a:solidFill>
                <a:schemeClr val="bg1"/>
              </a:solidFill>
            </a:rPr>
            <a:t> </a:t>
          </a:r>
        </a:p>
        <a:p>
          <a:pPr algn="just">
            <a:buFont typeface="Arial" panose="020B0604020202020204" pitchFamily="34" charset="0"/>
            <a:buChar char="•"/>
          </a:pPr>
          <a:r>
            <a:rPr lang="es-CL" dirty="0">
              <a:solidFill>
                <a:schemeClr val="bg1"/>
              </a:solidFill>
            </a:rPr>
            <a:t>Nivel de riesgo que concentran las entidades basándose en el conjunto de operaciones, labores o tareas que desempeña y cómo   dicho rubro puede contener un atractivo mayor para la ocurrencia de delitos. </a:t>
          </a:r>
        </a:p>
      </dgm:t>
    </dgm:pt>
    <dgm:pt modelId="{A2767BE5-7DE3-4A6E-90D2-BC2B684D56A3}" type="parTrans" cxnId="{EC214F75-C4B1-4D77-9E29-29D9EFF90A1E}">
      <dgm:prSet/>
      <dgm:spPr/>
      <dgm:t>
        <a:bodyPr/>
        <a:lstStyle/>
        <a:p>
          <a:endParaRPr lang="es-CL"/>
        </a:p>
      </dgm:t>
    </dgm:pt>
    <dgm:pt modelId="{75CEB0D3-9A5E-4B47-B945-0B2576D3BC21}" type="sibTrans" cxnId="{EC214F75-C4B1-4D77-9E29-29D9EFF90A1E}">
      <dgm:prSet/>
      <dgm:spPr/>
      <dgm:t>
        <a:bodyPr/>
        <a:lstStyle/>
        <a:p>
          <a:endParaRPr lang="es-CL"/>
        </a:p>
      </dgm:t>
    </dgm:pt>
    <dgm:pt modelId="{500E2523-933A-494F-9F8B-FB20F9E16BE6}">
      <dgm:prSet phldrT="[Texto]"/>
      <dgm:spPr>
        <a:solidFill>
          <a:schemeClr val="accent1">
            <a:lumMod val="50000"/>
          </a:schemeClr>
        </a:solidFill>
        <a:ln>
          <a:solidFill>
            <a:schemeClr val="accent1">
              <a:lumMod val="50000"/>
            </a:schemeClr>
          </a:solidFill>
        </a:ln>
      </dgm:spPr>
      <dgm:t>
        <a:bodyPr/>
        <a:lstStyle/>
        <a:p>
          <a:pPr algn="just"/>
          <a:r>
            <a:rPr lang="es-CL" b="1" dirty="0">
              <a:solidFill>
                <a:schemeClr val="bg1"/>
              </a:solidFill>
            </a:rPr>
            <a:t>Indicador cualidades atractivas.</a:t>
          </a:r>
          <a:r>
            <a:rPr lang="es-CL" dirty="0">
              <a:solidFill>
                <a:schemeClr val="bg1"/>
              </a:solidFill>
            </a:rPr>
            <a:t> </a:t>
          </a:r>
        </a:p>
        <a:p>
          <a:pPr algn="just"/>
          <a:r>
            <a:rPr lang="es-CL" dirty="0">
              <a:solidFill>
                <a:schemeClr val="bg1"/>
              </a:solidFill>
            </a:rPr>
            <a:t>Indicador aditivo, a través del cual se identifican las cualidades atractivas particulares, cada una asociada a un puntaje de riesgo. Las cualidades son: a) peligroso; b) alto valor comercial; y, c) fácilmente transportable. </a:t>
          </a:r>
        </a:p>
      </dgm:t>
    </dgm:pt>
    <dgm:pt modelId="{9D6790A8-D81A-4BC6-9C83-C64C8319AE62}" type="parTrans" cxnId="{FC46089A-5592-4257-8092-2C9F23ED182C}">
      <dgm:prSet/>
      <dgm:spPr/>
      <dgm:t>
        <a:bodyPr/>
        <a:lstStyle/>
        <a:p>
          <a:endParaRPr lang="es-CL"/>
        </a:p>
      </dgm:t>
    </dgm:pt>
    <dgm:pt modelId="{8E29E898-8A41-4520-B7E0-8E3DFA017F1E}" type="sibTrans" cxnId="{FC46089A-5592-4257-8092-2C9F23ED182C}">
      <dgm:prSet/>
      <dgm:spPr/>
      <dgm:t>
        <a:bodyPr/>
        <a:lstStyle/>
        <a:p>
          <a:endParaRPr lang="es-CL"/>
        </a:p>
      </dgm:t>
    </dgm:pt>
    <dgm:pt modelId="{1FB1B7E2-C17D-47ED-8B79-A81BA3792A86}">
      <dgm:prSet phldrT="[Texto]"/>
      <dgm:spPr/>
      <dgm:t>
        <a:bodyPr/>
        <a:lstStyle/>
        <a:p>
          <a:pPr algn="just"/>
          <a:r>
            <a:rPr lang="es-MX" b="0" i="0" u="none" dirty="0" err="1"/>
            <a:t>Sidebottom</a:t>
          </a:r>
          <a:r>
            <a:rPr lang="es-MX" b="0" i="0" u="none" dirty="0"/>
            <a:t> et al. (2014) plantean cómo el valor percibido de los objetos influye en su atractivo para los delincuentes, lo que implicaría no solo considerar el valor monetario directo, sino también el valor en el mercado negro, la facilidad de reventa, y la relación entre el valor y el volumen o peso del objeto. </a:t>
          </a:r>
          <a:endParaRPr lang="es-CL" dirty="0"/>
        </a:p>
      </dgm:t>
    </dgm:pt>
    <dgm:pt modelId="{FE83F0A5-E8BB-4730-AAF2-13E4D0AC7133}" type="sibTrans" cxnId="{1B39C425-FA7B-44CF-8205-4D6CD745B131}">
      <dgm:prSet/>
      <dgm:spPr/>
      <dgm:t>
        <a:bodyPr/>
        <a:lstStyle/>
        <a:p>
          <a:endParaRPr lang="es-CL"/>
        </a:p>
      </dgm:t>
    </dgm:pt>
    <dgm:pt modelId="{E711E244-184C-4AEC-8D8E-8A876767318B}" type="parTrans" cxnId="{1B39C425-FA7B-44CF-8205-4D6CD745B131}">
      <dgm:prSet/>
      <dgm:spPr/>
      <dgm:t>
        <a:bodyPr/>
        <a:lstStyle/>
        <a:p>
          <a:endParaRPr lang="es-CL"/>
        </a:p>
      </dgm:t>
    </dgm:pt>
    <dgm:pt modelId="{109E77DD-AD22-4A18-BC23-D20FEEC15B49}">
      <dgm:prSet phldrT="[Texto]"/>
      <dgm:spPr/>
      <dgm:t>
        <a:bodyPr/>
        <a:lstStyle/>
        <a:p>
          <a:pPr algn="just"/>
          <a:r>
            <a:rPr lang="es-CL" dirty="0"/>
            <a:t>Valor monetario de los bienes que produce o requiere la entidad en función de su actividad; o bien, a la peligrosidad potencial de estos como precursores o medios facilitadores para la comisión de delitos. Permite identificar los riesgos de seguridad que puedan afectar a la entidad, en atención a las características de los objetos que mantiene al interior.</a:t>
          </a:r>
        </a:p>
      </dgm:t>
    </dgm:pt>
    <dgm:pt modelId="{9601DA3A-47D5-4B60-B388-6E4BC5B8F414}" type="parTrans" cxnId="{69D2745D-C897-4928-A267-96EF79D2C263}">
      <dgm:prSet/>
      <dgm:spPr/>
      <dgm:t>
        <a:bodyPr/>
        <a:lstStyle/>
        <a:p>
          <a:endParaRPr lang="es-CL"/>
        </a:p>
      </dgm:t>
    </dgm:pt>
    <dgm:pt modelId="{1D1DEF46-A05B-4F2D-B88E-44B875A9E060}" type="sibTrans" cxnId="{69D2745D-C897-4928-A267-96EF79D2C263}">
      <dgm:prSet/>
      <dgm:spPr/>
      <dgm:t>
        <a:bodyPr/>
        <a:lstStyle/>
        <a:p>
          <a:endParaRPr lang="es-CL"/>
        </a:p>
      </dgm:t>
    </dgm:pt>
    <dgm:pt modelId="{48BBC99B-A718-4EE9-B54C-4CD2051CD383}" type="pres">
      <dgm:prSet presAssocID="{0626CF6A-1181-498C-9AA8-C4A7B3D8749E}" presName="vert0" presStyleCnt="0">
        <dgm:presLayoutVars>
          <dgm:dir/>
          <dgm:animOne val="branch"/>
          <dgm:animLvl val="lvl"/>
        </dgm:presLayoutVars>
      </dgm:prSet>
      <dgm:spPr/>
    </dgm:pt>
    <dgm:pt modelId="{CC46C884-036A-4AB5-8A61-DB12C863B8AF}" type="pres">
      <dgm:prSet presAssocID="{FAA205C5-5F78-4B3F-8353-61D3BB04E472}" presName="thickLine" presStyleLbl="alignNode1" presStyleIdx="0" presStyleCnt="2"/>
      <dgm:spPr/>
    </dgm:pt>
    <dgm:pt modelId="{C80397F1-A02E-4233-9A7D-76DAAB17FCA9}" type="pres">
      <dgm:prSet presAssocID="{FAA205C5-5F78-4B3F-8353-61D3BB04E472}" presName="horz1" presStyleCnt="0"/>
      <dgm:spPr/>
    </dgm:pt>
    <dgm:pt modelId="{B3B897A9-2B71-430C-BE1E-DD18955803A9}" type="pres">
      <dgm:prSet presAssocID="{FAA205C5-5F78-4B3F-8353-61D3BB04E472}" presName="tx1" presStyleLbl="revTx" presStyleIdx="0" presStyleCnt="8" custScaleX="76471"/>
      <dgm:spPr/>
    </dgm:pt>
    <dgm:pt modelId="{64E8C025-194A-471A-94C2-B23FD72E5129}" type="pres">
      <dgm:prSet presAssocID="{FAA205C5-5F78-4B3F-8353-61D3BB04E472}" presName="vert1" presStyleCnt="0"/>
      <dgm:spPr/>
    </dgm:pt>
    <dgm:pt modelId="{D2A1151F-2F42-4181-9462-717ED577839D}" type="pres">
      <dgm:prSet presAssocID="{28D7AD78-6D4F-44D9-985C-A8DBE8A1B5ED}" presName="vertSpace2a" presStyleCnt="0"/>
      <dgm:spPr/>
    </dgm:pt>
    <dgm:pt modelId="{AF4637B0-92F1-4638-A0F6-3234B715695F}" type="pres">
      <dgm:prSet presAssocID="{28D7AD78-6D4F-44D9-985C-A8DBE8A1B5ED}" presName="horz2" presStyleCnt="0"/>
      <dgm:spPr/>
    </dgm:pt>
    <dgm:pt modelId="{6760922D-8C6D-46BF-858E-8D15C0E6F5E5}" type="pres">
      <dgm:prSet presAssocID="{28D7AD78-6D4F-44D9-985C-A8DBE8A1B5ED}" presName="horzSpace2" presStyleCnt="0"/>
      <dgm:spPr/>
    </dgm:pt>
    <dgm:pt modelId="{E5F32B19-FF51-4F51-82A1-24F2D3A94534}" type="pres">
      <dgm:prSet presAssocID="{28D7AD78-6D4F-44D9-985C-A8DBE8A1B5ED}" presName="tx2" presStyleLbl="revTx" presStyleIdx="1" presStyleCnt="8" custScaleX="77774"/>
      <dgm:spPr/>
    </dgm:pt>
    <dgm:pt modelId="{1DD4A8CE-5E3C-4807-959F-4401B130E8DE}" type="pres">
      <dgm:prSet presAssocID="{28D7AD78-6D4F-44D9-985C-A8DBE8A1B5ED}" presName="vert2" presStyleCnt="0"/>
      <dgm:spPr/>
    </dgm:pt>
    <dgm:pt modelId="{54424680-118B-4983-8445-5A9FB9CFC91E}" type="pres">
      <dgm:prSet presAssocID="{EBAC893F-4A2E-44F9-AD9C-64EE1562A603}" presName="horz3" presStyleCnt="0"/>
      <dgm:spPr/>
    </dgm:pt>
    <dgm:pt modelId="{92524C13-798C-4B7B-93AC-695F80BBD0D1}" type="pres">
      <dgm:prSet presAssocID="{EBAC893F-4A2E-44F9-AD9C-64EE1562A603}" presName="horzSpace3" presStyleCnt="0"/>
      <dgm:spPr/>
    </dgm:pt>
    <dgm:pt modelId="{7DB69D3B-581E-4578-B6F8-AECF70A67A40}" type="pres">
      <dgm:prSet presAssocID="{EBAC893F-4A2E-44F9-AD9C-64EE1562A603}" presName="tx3" presStyleLbl="revTx" presStyleIdx="2" presStyleCnt="8" custScaleX="131791"/>
      <dgm:spPr/>
    </dgm:pt>
    <dgm:pt modelId="{3558B107-36A2-48FC-B104-13A9AB547F8F}" type="pres">
      <dgm:prSet presAssocID="{EBAC893F-4A2E-44F9-AD9C-64EE1562A603}" presName="vert3" presStyleCnt="0"/>
      <dgm:spPr/>
    </dgm:pt>
    <dgm:pt modelId="{0B424890-7B94-4013-9EE1-9A20DC84DAA5}" type="pres">
      <dgm:prSet presAssocID="{8BC2D908-BF17-428A-8A11-30D0EB1AB760}" presName="thinLine3" presStyleLbl="callout" presStyleIdx="0" presStyleCnt="4"/>
      <dgm:spPr/>
    </dgm:pt>
    <dgm:pt modelId="{5556C865-A0A1-4666-BD06-EEEF3B684F02}" type="pres">
      <dgm:prSet presAssocID="{6852F60B-DB1A-41FD-9FF9-55217342C056}" presName="horz3" presStyleCnt="0"/>
      <dgm:spPr/>
    </dgm:pt>
    <dgm:pt modelId="{C67158E2-5CD5-4B2B-B6D9-5D3EEB272A34}" type="pres">
      <dgm:prSet presAssocID="{6852F60B-DB1A-41FD-9FF9-55217342C056}" presName="horzSpace3" presStyleCnt="0"/>
      <dgm:spPr/>
    </dgm:pt>
    <dgm:pt modelId="{31F31759-8281-43AA-823F-E74EB888B6E3}" type="pres">
      <dgm:prSet presAssocID="{6852F60B-DB1A-41FD-9FF9-55217342C056}" presName="tx3" presStyleLbl="revTx" presStyleIdx="3" presStyleCnt="8" custScaleX="131791"/>
      <dgm:spPr/>
    </dgm:pt>
    <dgm:pt modelId="{FC1CC269-7812-429F-B9F8-1933536C601A}" type="pres">
      <dgm:prSet presAssocID="{6852F60B-DB1A-41FD-9FF9-55217342C056}" presName="vert3" presStyleCnt="0"/>
      <dgm:spPr/>
    </dgm:pt>
    <dgm:pt modelId="{80F7ED2A-F3DD-4CF5-B6AF-464F59A1466F}" type="pres">
      <dgm:prSet presAssocID="{28D7AD78-6D4F-44D9-985C-A8DBE8A1B5ED}" presName="thinLine2b" presStyleLbl="callout" presStyleIdx="1" presStyleCnt="4"/>
      <dgm:spPr/>
    </dgm:pt>
    <dgm:pt modelId="{A7B8D6CB-EAE6-4819-B0E0-6B8213F50E8B}" type="pres">
      <dgm:prSet presAssocID="{28D7AD78-6D4F-44D9-985C-A8DBE8A1B5ED}" presName="vertSpace2b" presStyleCnt="0"/>
      <dgm:spPr/>
    </dgm:pt>
    <dgm:pt modelId="{E34641FF-7ED8-4B2B-946E-5252DC2D1DC4}" type="pres">
      <dgm:prSet presAssocID="{F850E459-E0CA-4555-AC36-C07585A9B24E}" presName="thickLine" presStyleLbl="alignNode1" presStyleIdx="1" presStyleCnt="2"/>
      <dgm:spPr/>
    </dgm:pt>
    <dgm:pt modelId="{3B9783EE-2AF1-4D42-8308-65EC00F82261}" type="pres">
      <dgm:prSet presAssocID="{F850E459-E0CA-4555-AC36-C07585A9B24E}" presName="horz1" presStyleCnt="0"/>
      <dgm:spPr/>
    </dgm:pt>
    <dgm:pt modelId="{D5D51FA4-D5C6-478D-A358-FDA236839673}" type="pres">
      <dgm:prSet presAssocID="{F850E459-E0CA-4555-AC36-C07585A9B24E}" presName="tx1" presStyleLbl="revTx" presStyleIdx="4" presStyleCnt="8" custScaleX="76471"/>
      <dgm:spPr/>
    </dgm:pt>
    <dgm:pt modelId="{A8EE5387-F4E3-4A8A-9241-B0A5903457B2}" type="pres">
      <dgm:prSet presAssocID="{F850E459-E0CA-4555-AC36-C07585A9B24E}" presName="vert1" presStyleCnt="0"/>
      <dgm:spPr/>
    </dgm:pt>
    <dgm:pt modelId="{F014A77A-788D-4EE0-B815-C63777A93F4C}" type="pres">
      <dgm:prSet presAssocID="{109E77DD-AD22-4A18-BC23-D20FEEC15B49}" presName="vertSpace2a" presStyleCnt="0"/>
      <dgm:spPr/>
    </dgm:pt>
    <dgm:pt modelId="{D2D90212-4799-4E22-80D2-DA14ED19C06C}" type="pres">
      <dgm:prSet presAssocID="{109E77DD-AD22-4A18-BC23-D20FEEC15B49}" presName="horz2" presStyleCnt="0"/>
      <dgm:spPr/>
    </dgm:pt>
    <dgm:pt modelId="{90F07CB0-15E8-4D57-961E-ED082FB1A20C}" type="pres">
      <dgm:prSet presAssocID="{109E77DD-AD22-4A18-BC23-D20FEEC15B49}" presName="horzSpace2" presStyleCnt="0"/>
      <dgm:spPr/>
    </dgm:pt>
    <dgm:pt modelId="{57FFBE10-B484-4B51-855D-D25D92E7C34D}" type="pres">
      <dgm:prSet presAssocID="{109E77DD-AD22-4A18-BC23-D20FEEC15B49}" presName="tx2" presStyleLbl="revTx" presStyleIdx="5" presStyleCnt="8" custScaleX="77774"/>
      <dgm:spPr/>
    </dgm:pt>
    <dgm:pt modelId="{569A495C-CD63-4583-9850-2A1BC1FF0314}" type="pres">
      <dgm:prSet presAssocID="{109E77DD-AD22-4A18-BC23-D20FEEC15B49}" presName="vert2" presStyleCnt="0"/>
      <dgm:spPr/>
    </dgm:pt>
    <dgm:pt modelId="{A36B0212-2F06-4CCA-A541-F76A3C6C9882}" type="pres">
      <dgm:prSet presAssocID="{1FB1B7E2-C17D-47ED-8B79-A81BA3792A86}" presName="horz3" presStyleCnt="0"/>
      <dgm:spPr/>
    </dgm:pt>
    <dgm:pt modelId="{0EE110F9-6502-407D-9325-DAF647135FCC}" type="pres">
      <dgm:prSet presAssocID="{1FB1B7E2-C17D-47ED-8B79-A81BA3792A86}" presName="horzSpace3" presStyleCnt="0"/>
      <dgm:spPr/>
    </dgm:pt>
    <dgm:pt modelId="{2856A300-0098-4B8B-9B57-AD4658BF134E}" type="pres">
      <dgm:prSet presAssocID="{1FB1B7E2-C17D-47ED-8B79-A81BA3792A86}" presName="tx3" presStyleLbl="revTx" presStyleIdx="6" presStyleCnt="8" custScaleX="131791"/>
      <dgm:spPr/>
    </dgm:pt>
    <dgm:pt modelId="{B14EB4F4-E48A-4ECE-9A86-1220D3DA4805}" type="pres">
      <dgm:prSet presAssocID="{1FB1B7E2-C17D-47ED-8B79-A81BA3792A86}" presName="vert3" presStyleCnt="0"/>
      <dgm:spPr/>
    </dgm:pt>
    <dgm:pt modelId="{000FC7F9-AA49-43D5-8464-3B8E6E0EA24B}" type="pres">
      <dgm:prSet presAssocID="{FE83F0A5-E8BB-4730-AAF2-13E4D0AC7133}" presName="thinLine3" presStyleLbl="callout" presStyleIdx="2" presStyleCnt="4"/>
      <dgm:spPr/>
    </dgm:pt>
    <dgm:pt modelId="{57FE155F-8F57-42C0-9886-4D736CAD58BC}" type="pres">
      <dgm:prSet presAssocID="{500E2523-933A-494F-9F8B-FB20F9E16BE6}" presName="horz3" presStyleCnt="0"/>
      <dgm:spPr/>
    </dgm:pt>
    <dgm:pt modelId="{5C86A7A8-1EF4-4790-B137-D68AE8DB93DA}" type="pres">
      <dgm:prSet presAssocID="{500E2523-933A-494F-9F8B-FB20F9E16BE6}" presName="horzSpace3" presStyleCnt="0"/>
      <dgm:spPr/>
    </dgm:pt>
    <dgm:pt modelId="{4256B3E8-9D8C-4E28-89A0-E41DB5AFA01D}" type="pres">
      <dgm:prSet presAssocID="{500E2523-933A-494F-9F8B-FB20F9E16BE6}" presName="tx3" presStyleLbl="revTx" presStyleIdx="7" presStyleCnt="8" custScaleX="131791"/>
      <dgm:spPr/>
    </dgm:pt>
    <dgm:pt modelId="{9E677E8A-4C35-4969-9FDE-DAC5772B0146}" type="pres">
      <dgm:prSet presAssocID="{500E2523-933A-494F-9F8B-FB20F9E16BE6}" presName="vert3" presStyleCnt="0"/>
      <dgm:spPr/>
    </dgm:pt>
    <dgm:pt modelId="{1A326482-BD52-44DA-AF28-C74622684789}" type="pres">
      <dgm:prSet presAssocID="{109E77DD-AD22-4A18-BC23-D20FEEC15B49}" presName="thinLine2b" presStyleLbl="callout" presStyleIdx="3" presStyleCnt="4"/>
      <dgm:spPr/>
    </dgm:pt>
    <dgm:pt modelId="{73B4A635-8C3A-46B5-BAD1-153DE7DDD247}" type="pres">
      <dgm:prSet presAssocID="{109E77DD-AD22-4A18-BC23-D20FEEC15B49}" presName="vertSpace2b" presStyleCnt="0"/>
      <dgm:spPr/>
    </dgm:pt>
  </dgm:ptLst>
  <dgm:cxnLst>
    <dgm:cxn modelId="{F20FBB16-698B-4DD5-B0F5-B13A7604FFCC}" type="presOf" srcId="{28D7AD78-6D4F-44D9-985C-A8DBE8A1B5ED}" destId="{E5F32B19-FF51-4F51-82A1-24F2D3A94534}" srcOrd="0" destOrd="0" presId="urn:microsoft.com/office/officeart/2008/layout/LinedList"/>
    <dgm:cxn modelId="{A7E38C1D-8A1C-40CB-B759-8F92D85A8F75}" type="presOf" srcId="{0626CF6A-1181-498C-9AA8-C4A7B3D8749E}" destId="{48BBC99B-A718-4EE9-B54C-4CD2051CD383}" srcOrd="0" destOrd="0" presId="urn:microsoft.com/office/officeart/2008/layout/LinedList"/>
    <dgm:cxn modelId="{1B39C425-FA7B-44CF-8205-4D6CD745B131}" srcId="{109E77DD-AD22-4A18-BC23-D20FEEC15B49}" destId="{1FB1B7E2-C17D-47ED-8B79-A81BA3792A86}" srcOrd="0" destOrd="0" parTransId="{E711E244-184C-4AEC-8D8E-8A876767318B}" sibTransId="{FE83F0A5-E8BB-4730-AAF2-13E4D0AC7133}"/>
    <dgm:cxn modelId="{6E7F2140-C661-4A3F-8FA6-3498C16E3899}" srcId="{0626CF6A-1181-498C-9AA8-C4A7B3D8749E}" destId="{FAA205C5-5F78-4B3F-8353-61D3BB04E472}" srcOrd="0" destOrd="0" parTransId="{A6DA44BA-4A1F-4812-97C0-D8739A96F5B7}" sibTransId="{A1303685-2CC2-43B8-BC82-48B4CA7DC948}"/>
    <dgm:cxn modelId="{69D2745D-C897-4928-A267-96EF79D2C263}" srcId="{F850E459-E0CA-4555-AC36-C07585A9B24E}" destId="{109E77DD-AD22-4A18-BC23-D20FEEC15B49}" srcOrd="0" destOrd="0" parTransId="{9601DA3A-47D5-4B60-B388-6E4BC5B8F414}" sibTransId="{1D1DEF46-A05B-4F2D-B88E-44B875A9E060}"/>
    <dgm:cxn modelId="{20A1484B-AFDB-42FB-B1CE-1A0D37276151}" srcId="{0626CF6A-1181-498C-9AA8-C4A7B3D8749E}" destId="{F850E459-E0CA-4555-AC36-C07585A9B24E}" srcOrd="1" destOrd="0" parTransId="{E0F3DE3E-C816-47E4-B8D2-BAF83A684503}" sibTransId="{D1F28AB3-DA9F-4A78-BE83-5F89B5C4D5F2}"/>
    <dgm:cxn modelId="{DD55266F-40E6-4508-91EA-D8160641C9AD}" type="presOf" srcId="{6852F60B-DB1A-41FD-9FF9-55217342C056}" destId="{31F31759-8281-43AA-823F-E74EB888B6E3}" srcOrd="0" destOrd="0" presId="urn:microsoft.com/office/officeart/2008/layout/LinedList"/>
    <dgm:cxn modelId="{EC214F75-C4B1-4D77-9E29-29D9EFF90A1E}" srcId="{28D7AD78-6D4F-44D9-985C-A8DBE8A1B5ED}" destId="{6852F60B-DB1A-41FD-9FF9-55217342C056}" srcOrd="1" destOrd="0" parTransId="{A2767BE5-7DE3-4A6E-90D2-BC2B684D56A3}" sibTransId="{75CEB0D3-9A5E-4B47-B945-0B2576D3BC21}"/>
    <dgm:cxn modelId="{F7C7B17B-BD65-4C8D-A8CA-492B7F90EF93}" srcId="{28D7AD78-6D4F-44D9-985C-A8DBE8A1B5ED}" destId="{EBAC893F-4A2E-44F9-AD9C-64EE1562A603}" srcOrd="0" destOrd="0" parTransId="{EAE5ECC5-C151-4AA8-9088-28FE50616FF9}" sibTransId="{8BC2D908-BF17-428A-8A11-30D0EB1AB760}"/>
    <dgm:cxn modelId="{894BB690-F653-45E8-A09F-9B5988CDE0A3}" type="presOf" srcId="{109E77DD-AD22-4A18-BC23-D20FEEC15B49}" destId="{57FFBE10-B484-4B51-855D-D25D92E7C34D}" srcOrd="0" destOrd="0" presId="urn:microsoft.com/office/officeart/2008/layout/LinedList"/>
    <dgm:cxn modelId="{FC46089A-5592-4257-8092-2C9F23ED182C}" srcId="{109E77DD-AD22-4A18-BC23-D20FEEC15B49}" destId="{500E2523-933A-494F-9F8B-FB20F9E16BE6}" srcOrd="1" destOrd="0" parTransId="{9D6790A8-D81A-4BC6-9C83-C64C8319AE62}" sibTransId="{8E29E898-8A41-4520-B7E0-8E3DFA017F1E}"/>
    <dgm:cxn modelId="{5209FD9C-C078-479C-803F-C829714B2F56}" type="presOf" srcId="{FAA205C5-5F78-4B3F-8353-61D3BB04E472}" destId="{B3B897A9-2B71-430C-BE1E-DD18955803A9}" srcOrd="0" destOrd="0" presId="urn:microsoft.com/office/officeart/2008/layout/LinedList"/>
    <dgm:cxn modelId="{2906E19F-8893-4272-86D3-46D808C0BF82}" type="presOf" srcId="{EBAC893F-4A2E-44F9-AD9C-64EE1562A603}" destId="{7DB69D3B-581E-4578-B6F8-AECF70A67A40}" srcOrd="0" destOrd="0" presId="urn:microsoft.com/office/officeart/2008/layout/LinedList"/>
    <dgm:cxn modelId="{256022C2-9A85-4A7F-8888-4FD0643B52C7}" type="presOf" srcId="{1FB1B7E2-C17D-47ED-8B79-A81BA3792A86}" destId="{2856A300-0098-4B8B-9B57-AD4658BF134E}" srcOrd="0" destOrd="0" presId="urn:microsoft.com/office/officeart/2008/layout/LinedList"/>
    <dgm:cxn modelId="{C316ADF8-ACD7-47F1-BB5C-0FC67C6D5AC4}" type="presOf" srcId="{500E2523-933A-494F-9F8B-FB20F9E16BE6}" destId="{4256B3E8-9D8C-4E28-89A0-E41DB5AFA01D}" srcOrd="0" destOrd="0" presId="urn:microsoft.com/office/officeart/2008/layout/LinedList"/>
    <dgm:cxn modelId="{295D17FA-8897-46F1-B3E3-941A85A887AB}" srcId="{FAA205C5-5F78-4B3F-8353-61D3BB04E472}" destId="{28D7AD78-6D4F-44D9-985C-A8DBE8A1B5ED}" srcOrd="0" destOrd="0" parTransId="{A826B077-A9B7-4CB3-B7BC-FD1F43933D2F}" sibTransId="{8C167168-7E56-4047-A700-1475491EC6FA}"/>
    <dgm:cxn modelId="{E055F8FB-2C36-4C68-8EBF-4B5EEB4F21C5}" type="presOf" srcId="{F850E459-E0CA-4555-AC36-C07585A9B24E}" destId="{D5D51FA4-D5C6-478D-A358-FDA236839673}" srcOrd="0" destOrd="0" presId="urn:microsoft.com/office/officeart/2008/layout/LinedList"/>
    <dgm:cxn modelId="{4C24A7AA-C830-43DE-A3F4-E65607ACC7C0}" type="presParOf" srcId="{48BBC99B-A718-4EE9-B54C-4CD2051CD383}" destId="{CC46C884-036A-4AB5-8A61-DB12C863B8AF}" srcOrd="0" destOrd="0" presId="urn:microsoft.com/office/officeart/2008/layout/LinedList"/>
    <dgm:cxn modelId="{CA3DCEA4-597C-4916-95D7-53F703B8E07E}" type="presParOf" srcId="{48BBC99B-A718-4EE9-B54C-4CD2051CD383}" destId="{C80397F1-A02E-4233-9A7D-76DAAB17FCA9}" srcOrd="1" destOrd="0" presId="urn:microsoft.com/office/officeart/2008/layout/LinedList"/>
    <dgm:cxn modelId="{4BA61B6E-6C2F-409E-8725-06B5136ECCDC}" type="presParOf" srcId="{C80397F1-A02E-4233-9A7D-76DAAB17FCA9}" destId="{B3B897A9-2B71-430C-BE1E-DD18955803A9}" srcOrd="0" destOrd="0" presId="urn:microsoft.com/office/officeart/2008/layout/LinedList"/>
    <dgm:cxn modelId="{48448097-7935-477D-836B-7904CBA2C7C4}" type="presParOf" srcId="{C80397F1-A02E-4233-9A7D-76DAAB17FCA9}" destId="{64E8C025-194A-471A-94C2-B23FD72E5129}" srcOrd="1" destOrd="0" presId="urn:microsoft.com/office/officeart/2008/layout/LinedList"/>
    <dgm:cxn modelId="{7BA5E7B0-40C5-4E0F-911E-90376C9633FC}" type="presParOf" srcId="{64E8C025-194A-471A-94C2-B23FD72E5129}" destId="{D2A1151F-2F42-4181-9462-717ED577839D}" srcOrd="0" destOrd="0" presId="urn:microsoft.com/office/officeart/2008/layout/LinedList"/>
    <dgm:cxn modelId="{7A224DB5-1501-4C40-8786-0E95C85D77B6}" type="presParOf" srcId="{64E8C025-194A-471A-94C2-B23FD72E5129}" destId="{AF4637B0-92F1-4638-A0F6-3234B715695F}" srcOrd="1" destOrd="0" presId="urn:microsoft.com/office/officeart/2008/layout/LinedList"/>
    <dgm:cxn modelId="{733025E5-169C-4F86-9323-61AA266A517F}" type="presParOf" srcId="{AF4637B0-92F1-4638-A0F6-3234B715695F}" destId="{6760922D-8C6D-46BF-858E-8D15C0E6F5E5}" srcOrd="0" destOrd="0" presId="urn:microsoft.com/office/officeart/2008/layout/LinedList"/>
    <dgm:cxn modelId="{BC467276-0373-4C10-B7EE-3CBA1D1410DC}" type="presParOf" srcId="{AF4637B0-92F1-4638-A0F6-3234B715695F}" destId="{E5F32B19-FF51-4F51-82A1-24F2D3A94534}" srcOrd="1" destOrd="0" presId="urn:microsoft.com/office/officeart/2008/layout/LinedList"/>
    <dgm:cxn modelId="{D55D90E0-245E-4ECF-B060-04D114A6688E}" type="presParOf" srcId="{AF4637B0-92F1-4638-A0F6-3234B715695F}" destId="{1DD4A8CE-5E3C-4807-959F-4401B130E8DE}" srcOrd="2" destOrd="0" presId="urn:microsoft.com/office/officeart/2008/layout/LinedList"/>
    <dgm:cxn modelId="{5F5EA7F3-E9A1-4A71-B107-07723204CBF7}" type="presParOf" srcId="{1DD4A8CE-5E3C-4807-959F-4401B130E8DE}" destId="{54424680-118B-4983-8445-5A9FB9CFC91E}" srcOrd="0" destOrd="0" presId="urn:microsoft.com/office/officeart/2008/layout/LinedList"/>
    <dgm:cxn modelId="{6BEF8544-EF0A-4FBC-9674-0B41199B4F4F}" type="presParOf" srcId="{54424680-118B-4983-8445-5A9FB9CFC91E}" destId="{92524C13-798C-4B7B-93AC-695F80BBD0D1}" srcOrd="0" destOrd="0" presId="urn:microsoft.com/office/officeart/2008/layout/LinedList"/>
    <dgm:cxn modelId="{4CDC543D-88F2-481A-812E-80DD7FAFB14C}" type="presParOf" srcId="{54424680-118B-4983-8445-5A9FB9CFC91E}" destId="{7DB69D3B-581E-4578-B6F8-AECF70A67A40}" srcOrd="1" destOrd="0" presId="urn:microsoft.com/office/officeart/2008/layout/LinedList"/>
    <dgm:cxn modelId="{67930DC2-09B5-4FEF-8406-FED60264B236}" type="presParOf" srcId="{54424680-118B-4983-8445-5A9FB9CFC91E}" destId="{3558B107-36A2-48FC-B104-13A9AB547F8F}" srcOrd="2" destOrd="0" presId="urn:microsoft.com/office/officeart/2008/layout/LinedList"/>
    <dgm:cxn modelId="{931C6689-0A66-452A-970A-7ADBB1E5A139}" type="presParOf" srcId="{1DD4A8CE-5E3C-4807-959F-4401B130E8DE}" destId="{0B424890-7B94-4013-9EE1-9A20DC84DAA5}" srcOrd="1" destOrd="0" presId="urn:microsoft.com/office/officeart/2008/layout/LinedList"/>
    <dgm:cxn modelId="{DC6FB419-0672-4C2A-A8C4-3B0E44D72D95}" type="presParOf" srcId="{1DD4A8CE-5E3C-4807-959F-4401B130E8DE}" destId="{5556C865-A0A1-4666-BD06-EEEF3B684F02}" srcOrd="2" destOrd="0" presId="urn:microsoft.com/office/officeart/2008/layout/LinedList"/>
    <dgm:cxn modelId="{A04641BA-C4E6-4AB9-B526-C351E704685A}" type="presParOf" srcId="{5556C865-A0A1-4666-BD06-EEEF3B684F02}" destId="{C67158E2-5CD5-4B2B-B6D9-5D3EEB272A34}" srcOrd="0" destOrd="0" presId="urn:microsoft.com/office/officeart/2008/layout/LinedList"/>
    <dgm:cxn modelId="{ECB4197A-5BA5-47C2-898C-988D1C6FCDF0}" type="presParOf" srcId="{5556C865-A0A1-4666-BD06-EEEF3B684F02}" destId="{31F31759-8281-43AA-823F-E74EB888B6E3}" srcOrd="1" destOrd="0" presId="urn:microsoft.com/office/officeart/2008/layout/LinedList"/>
    <dgm:cxn modelId="{EEB7C79C-5B1A-4783-9ED4-740ED33023BB}" type="presParOf" srcId="{5556C865-A0A1-4666-BD06-EEEF3B684F02}" destId="{FC1CC269-7812-429F-B9F8-1933536C601A}" srcOrd="2" destOrd="0" presId="urn:microsoft.com/office/officeart/2008/layout/LinedList"/>
    <dgm:cxn modelId="{C34F50E4-9E33-4EDE-8576-0AA7D4825244}" type="presParOf" srcId="{64E8C025-194A-471A-94C2-B23FD72E5129}" destId="{80F7ED2A-F3DD-4CF5-B6AF-464F59A1466F}" srcOrd="2" destOrd="0" presId="urn:microsoft.com/office/officeart/2008/layout/LinedList"/>
    <dgm:cxn modelId="{92DFBAD1-B5A4-45CB-B5CD-5EEB2C882FD5}" type="presParOf" srcId="{64E8C025-194A-471A-94C2-B23FD72E5129}" destId="{A7B8D6CB-EAE6-4819-B0E0-6B8213F50E8B}" srcOrd="3" destOrd="0" presId="urn:microsoft.com/office/officeart/2008/layout/LinedList"/>
    <dgm:cxn modelId="{F93F22B4-07A4-4AF0-8E99-2E27D0B02073}" type="presParOf" srcId="{48BBC99B-A718-4EE9-B54C-4CD2051CD383}" destId="{E34641FF-7ED8-4B2B-946E-5252DC2D1DC4}" srcOrd="2" destOrd="0" presId="urn:microsoft.com/office/officeart/2008/layout/LinedList"/>
    <dgm:cxn modelId="{E99F35F9-DCCF-4133-A12B-6C966A38C658}" type="presParOf" srcId="{48BBC99B-A718-4EE9-B54C-4CD2051CD383}" destId="{3B9783EE-2AF1-4D42-8308-65EC00F82261}" srcOrd="3" destOrd="0" presId="urn:microsoft.com/office/officeart/2008/layout/LinedList"/>
    <dgm:cxn modelId="{541D1737-55B2-4725-B28A-FB8AFE058049}" type="presParOf" srcId="{3B9783EE-2AF1-4D42-8308-65EC00F82261}" destId="{D5D51FA4-D5C6-478D-A358-FDA236839673}" srcOrd="0" destOrd="0" presId="urn:microsoft.com/office/officeart/2008/layout/LinedList"/>
    <dgm:cxn modelId="{4C385176-5373-4C23-AB76-961A1CD1A4D1}" type="presParOf" srcId="{3B9783EE-2AF1-4D42-8308-65EC00F82261}" destId="{A8EE5387-F4E3-4A8A-9241-B0A5903457B2}" srcOrd="1" destOrd="0" presId="urn:microsoft.com/office/officeart/2008/layout/LinedList"/>
    <dgm:cxn modelId="{B5B52585-FE4E-4595-9AEE-014A5A19854A}" type="presParOf" srcId="{A8EE5387-F4E3-4A8A-9241-B0A5903457B2}" destId="{F014A77A-788D-4EE0-B815-C63777A93F4C}" srcOrd="0" destOrd="0" presId="urn:microsoft.com/office/officeart/2008/layout/LinedList"/>
    <dgm:cxn modelId="{854C0BC5-6EC8-46A0-A91B-A55D4CEF7C17}" type="presParOf" srcId="{A8EE5387-F4E3-4A8A-9241-B0A5903457B2}" destId="{D2D90212-4799-4E22-80D2-DA14ED19C06C}" srcOrd="1" destOrd="0" presId="urn:microsoft.com/office/officeart/2008/layout/LinedList"/>
    <dgm:cxn modelId="{2B90BB61-9AEE-4FEF-963E-1537F15ABB7F}" type="presParOf" srcId="{D2D90212-4799-4E22-80D2-DA14ED19C06C}" destId="{90F07CB0-15E8-4D57-961E-ED082FB1A20C}" srcOrd="0" destOrd="0" presId="urn:microsoft.com/office/officeart/2008/layout/LinedList"/>
    <dgm:cxn modelId="{B500AC93-BCED-41B7-82DF-D8536F084541}" type="presParOf" srcId="{D2D90212-4799-4E22-80D2-DA14ED19C06C}" destId="{57FFBE10-B484-4B51-855D-D25D92E7C34D}" srcOrd="1" destOrd="0" presId="urn:microsoft.com/office/officeart/2008/layout/LinedList"/>
    <dgm:cxn modelId="{1DCBE2E8-5B4E-4E6C-B3AA-A6E862E130E1}" type="presParOf" srcId="{D2D90212-4799-4E22-80D2-DA14ED19C06C}" destId="{569A495C-CD63-4583-9850-2A1BC1FF0314}" srcOrd="2" destOrd="0" presId="urn:microsoft.com/office/officeart/2008/layout/LinedList"/>
    <dgm:cxn modelId="{326D2737-F790-49EA-9FB0-D4F121716442}" type="presParOf" srcId="{569A495C-CD63-4583-9850-2A1BC1FF0314}" destId="{A36B0212-2F06-4CCA-A541-F76A3C6C9882}" srcOrd="0" destOrd="0" presId="urn:microsoft.com/office/officeart/2008/layout/LinedList"/>
    <dgm:cxn modelId="{BFC7F3AE-8F28-437D-B488-78BB22B7CD54}" type="presParOf" srcId="{A36B0212-2F06-4CCA-A541-F76A3C6C9882}" destId="{0EE110F9-6502-407D-9325-DAF647135FCC}" srcOrd="0" destOrd="0" presId="urn:microsoft.com/office/officeart/2008/layout/LinedList"/>
    <dgm:cxn modelId="{E48C0742-52E9-4A9B-AEB0-B9FF696C4816}" type="presParOf" srcId="{A36B0212-2F06-4CCA-A541-F76A3C6C9882}" destId="{2856A300-0098-4B8B-9B57-AD4658BF134E}" srcOrd="1" destOrd="0" presId="urn:microsoft.com/office/officeart/2008/layout/LinedList"/>
    <dgm:cxn modelId="{401427C8-F7BD-4235-BBDE-444813EAFF10}" type="presParOf" srcId="{A36B0212-2F06-4CCA-A541-F76A3C6C9882}" destId="{B14EB4F4-E48A-4ECE-9A86-1220D3DA4805}" srcOrd="2" destOrd="0" presId="urn:microsoft.com/office/officeart/2008/layout/LinedList"/>
    <dgm:cxn modelId="{9220E98C-13C7-4FD6-B725-7F2B4AFCED2D}" type="presParOf" srcId="{569A495C-CD63-4583-9850-2A1BC1FF0314}" destId="{000FC7F9-AA49-43D5-8464-3B8E6E0EA24B}" srcOrd="1" destOrd="0" presId="urn:microsoft.com/office/officeart/2008/layout/LinedList"/>
    <dgm:cxn modelId="{4B057776-2731-45F8-8B2A-DFA1F37FB77B}" type="presParOf" srcId="{569A495C-CD63-4583-9850-2A1BC1FF0314}" destId="{57FE155F-8F57-42C0-9886-4D736CAD58BC}" srcOrd="2" destOrd="0" presId="urn:microsoft.com/office/officeart/2008/layout/LinedList"/>
    <dgm:cxn modelId="{554491F7-2A93-4FF7-9DD8-D8CF7BFABB0A}" type="presParOf" srcId="{57FE155F-8F57-42C0-9886-4D736CAD58BC}" destId="{5C86A7A8-1EF4-4790-B137-D68AE8DB93DA}" srcOrd="0" destOrd="0" presId="urn:microsoft.com/office/officeart/2008/layout/LinedList"/>
    <dgm:cxn modelId="{B3931A49-21E7-4BBD-8E2C-4FBD1AAFF45A}" type="presParOf" srcId="{57FE155F-8F57-42C0-9886-4D736CAD58BC}" destId="{4256B3E8-9D8C-4E28-89A0-E41DB5AFA01D}" srcOrd="1" destOrd="0" presId="urn:microsoft.com/office/officeart/2008/layout/LinedList"/>
    <dgm:cxn modelId="{7AD25E5B-52A0-4C16-9CB6-A6B8184CD280}" type="presParOf" srcId="{57FE155F-8F57-42C0-9886-4D736CAD58BC}" destId="{9E677E8A-4C35-4969-9FDE-DAC5772B0146}" srcOrd="2" destOrd="0" presId="urn:microsoft.com/office/officeart/2008/layout/LinedList"/>
    <dgm:cxn modelId="{A9CA40AF-50B3-4787-8242-4E08AE5F3F3F}" type="presParOf" srcId="{A8EE5387-F4E3-4A8A-9241-B0A5903457B2}" destId="{1A326482-BD52-44DA-AF28-C74622684789}" srcOrd="2" destOrd="0" presId="urn:microsoft.com/office/officeart/2008/layout/LinedList"/>
    <dgm:cxn modelId="{5362ABCF-1FDD-4A6E-A353-C2827C3DFFDB}" type="presParOf" srcId="{A8EE5387-F4E3-4A8A-9241-B0A5903457B2}" destId="{73B4A635-8C3A-46B5-BAD1-153DE7DDD247}"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693DBF-6C19-4084-AC98-FB9FBFBBF937}" type="doc">
      <dgm:prSet loTypeId="urn:microsoft.com/office/officeart/2005/8/layout/hierarchy1" loCatId="hierarchy" qsTypeId="urn:microsoft.com/office/officeart/2005/8/quickstyle/simple1" qsCatId="simple" csTypeId="urn:microsoft.com/office/officeart/2005/8/colors/accent1_3" csCatId="accent1" phldr="1"/>
      <dgm:spPr/>
      <dgm:t>
        <a:bodyPr/>
        <a:lstStyle/>
        <a:p>
          <a:endParaRPr lang="es-CL"/>
        </a:p>
      </dgm:t>
    </dgm:pt>
    <dgm:pt modelId="{54C55B02-7EB9-4DB5-BAF4-937A2EDCB2FE}">
      <dgm:prSet phldrT="[Texto]"/>
      <dgm:spPr/>
      <dgm:t>
        <a:bodyPr/>
        <a:lstStyle/>
        <a:p>
          <a:r>
            <a:rPr lang="es-CL" dirty="0"/>
            <a:t>Posibles desafíos de implementación</a:t>
          </a:r>
        </a:p>
      </dgm:t>
    </dgm:pt>
    <dgm:pt modelId="{F503E864-CE90-4767-B034-0594E1F05673}" type="parTrans" cxnId="{07468057-93FD-4A2B-A41C-CF6822C843CC}">
      <dgm:prSet/>
      <dgm:spPr/>
      <dgm:t>
        <a:bodyPr/>
        <a:lstStyle/>
        <a:p>
          <a:endParaRPr lang="es-CL"/>
        </a:p>
      </dgm:t>
    </dgm:pt>
    <dgm:pt modelId="{3BC6A8DA-7A01-49B1-8BEE-ED8F6F0A971D}" type="sibTrans" cxnId="{07468057-93FD-4A2B-A41C-CF6822C843CC}">
      <dgm:prSet/>
      <dgm:spPr/>
      <dgm:t>
        <a:bodyPr/>
        <a:lstStyle/>
        <a:p>
          <a:endParaRPr lang="es-CL"/>
        </a:p>
      </dgm:t>
    </dgm:pt>
    <dgm:pt modelId="{5484457F-F390-4BAC-B642-6ACD1A78A01C}">
      <dgm:prSet phldrT="[Texto]"/>
      <dgm:spPr/>
      <dgm:t>
        <a:bodyPr/>
        <a:lstStyle/>
        <a:p>
          <a:r>
            <a:rPr lang="es-CL" dirty="0"/>
            <a:t>Adaptabilidad de la matriz</a:t>
          </a:r>
        </a:p>
      </dgm:t>
    </dgm:pt>
    <dgm:pt modelId="{3DFCFADB-6DD2-4C3F-B88A-3D7AA27E9839}" type="parTrans" cxnId="{88FF078E-CE3F-4D98-8899-074E65E477E9}">
      <dgm:prSet/>
      <dgm:spPr/>
      <dgm:t>
        <a:bodyPr/>
        <a:lstStyle/>
        <a:p>
          <a:endParaRPr lang="es-CL"/>
        </a:p>
      </dgm:t>
    </dgm:pt>
    <dgm:pt modelId="{58DB217F-E621-4E40-B6DB-553D4192C4F5}" type="sibTrans" cxnId="{88FF078E-CE3F-4D98-8899-074E65E477E9}">
      <dgm:prSet/>
      <dgm:spPr/>
      <dgm:t>
        <a:bodyPr/>
        <a:lstStyle/>
        <a:p>
          <a:endParaRPr lang="es-CL"/>
        </a:p>
      </dgm:t>
    </dgm:pt>
    <dgm:pt modelId="{C017AD8A-D239-456F-8152-A98AEF062293}">
      <dgm:prSet phldrT="[Texto]"/>
      <dgm:spPr/>
      <dgm:t>
        <a:bodyPr/>
        <a:lstStyle/>
        <a:p>
          <a:r>
            <a:rPr lang="es-CL" dirty="0"/>
            <a:t>Nueva evidencia</a:t>
          </a:r>
        </a:p>
      </dgm:t>
    </dgm:pt>
    <dgm:pt modelId="{81163B0B-0C67-433C-9944-8CB14CCC0FA1}" type="parTrans" cxnId="{7A38F79C-D02C-4BFC-AA2F-D09D37F2E9C0}">
      <dgm:prSet/>
      <dgm:spPr/>
      <dgm:t>
        <a:bodyPr/>
        <a:lstStyle/>
        <a:p>
          <a:endParaRPr lang="es-CL"/>
        </a:p>
      </dgm:t>
    </dgm:pt>
    <dgm:pt modelId="{5142313A-AC44-4398-81CD-BC739AC083DB}" type="sibTrans" cxnId="{7A38F79C-D02C-4BFC-AA2F-D09D37F2E9C0}">
      <dgm:prSet/>
      <dgm:spPr/>
      <dgm:t>
        <a:bodyPr/>
        <a:lstStyle/>
        <a:p>
          <a:endParaRPr lang="es-CL"/>
        </a:p>
      </dgm:t>
    </dgm:pt>
    <dgm:pt modelId="{63EC8473-6EB2-45C3-9982-FCB53DC25478}">
      <dgm:prSet phldrT="[Texto]"/>
      <dgm:spPr/>
      <dgm:t>
        <a:bodyPr/>
        <a:lstStyle/>
        <a:p>
          <a:r>
            <a:rPr lang="es-CL" dirty="0"/>
            <a:t>Nuevas fuentes de información</a:t>
          </a:r>
        </a:p>
      </dgm:t>
    </dgm:pt>
    <dgm:pt modelId="{EA924D26-DB61-4EED-8C40-A5666F932EEC}" type="parTrans" cxnId="{F711BA37-3CB2-4B64-B1F5-BD5D9D84DBB6}">
      <dgm:prSet/>
      <dgm:spPr/>
      <dgm:t>
        <a:bodyPr/>
        <a:lstStyle/>
        <a:p>
          <a:endParaRPr lang="es-CL"/>
        </a:p>
      </dgm:t>
    </dgm:pt>
    <dgm:pt modelId="{8793DE23-A4B0-4B6E-BA9D-97326BA94A44}" type="sibTrans" cxnId="{F711BA37-3CB2-4B64-B1F5-BD5D9D84DBB6}">
      <dgm:prSet/>
      <dgm:spPr/>
      <dgm:t>
        <a:bodyPr/>
        <a:lstStyle/>
        <a:p>
          <a:endParaRPr lang="es-CL"/>
        </a:p>
      </dgm:t>
    </dgm:pt>
    <dgm:pt modelId="{78A284B5-81FE-4D66-8651-C607EEF987D5}">
      <dgm:prSet phldrT="[Texto]"/>
      <dgm:spPr/>
      <dgm:t>
        <a:bodyPr/>
        <a:lstStyle/>
        <a:p>
          <a:r>
            <a:rPr lang="es-CL" dirty="0"/>
            <a:t>Adaptabilidad del instrumento de levantamiento de información</a:t>
          </a:r>
        </a:p>
      </dgm:t>
    </dgm:pt>
    <dgm:pt modelId="{F0A985CC-3FC8-4551-BE16-CC13C1DCF5E5}" type="parTrans" cxnId="{B23A854F-4D7C-463B-AEB2-387E3B66BBE6}">
      <dgm:prSet/>
      <dgm:spPr/>
      <dgm:t>
        <a:bodyPr/>
        <a:lstStyle/>
        <a:p>
          <a:endParaRPr lang="es-CL"/>
        </a:p>
      </dgm:t>
    </dgm:pt>
    <dgm:pt modelId="{ACEE01CC-2AA3-4668-9693-34FE12DCC751}" type="sibTrans" cxnId="{B23A854F-4D7C-463B-AEB2-387E3B66BBE6}">
      <dgm:prSet/>
      <dgm:spPr/>
      <dgm:t>
        <a:bodyPr/>
        <a:lstStyle/>
        <a:p>
          <a:endParaRPr lang="es-CL"/>
        </a:p>
      </dgm:t>
    </dgm:pt>
    <dgm:pt modelId="{46EF7797-E8FD-4BA7-93BC-5A46F2905B0A}">
      <dgm:prSet phldrT="[Texto]"/>
      <dgm:spPr/>
      <dgm:t>
        <a:bodyPr/>
        <a:lstStyle/>
        <a:p>
          <a:r>
            <a:rPr lang="es-CL" dirty="0"/>
            <a:t>Disponibilidad de recursos</a:t>
          </a:r>
        </a:p>
      </dgm:t>
    </dgm:pt>
    <dgm:pt modelId="{C4A9F4AC-0245-4F17-8BBA-7E381E3C0DC6}" type="parTrans" cxnId="{3E5FC9A3-B7B3-4FBE-A3B6-EAF698FDA0A5}">
      <dgm:prSet/>
      <dgm:spPr/>
      <dgm:t>
        <a:bodyPr/>
        <a:lstStyle/>
        <a:p>
          <a:endParaRPr lang="es-CL"/>
        </a:p>
      </dgm:t>
    </dgm:pt>
    <dgm:pt modelId="{2A646738-5478-466B-8716-89503C201E56}" type="sibTrans" cxnId="{3E5FC9A3-B7B3-4FBE-A3B6-EAF698FDA0A5}">
      <dgm:prSet/>
      <dgm:spPr/>
      <dgm:t>
        <a:bodyPr/>
        <a:lstStyle/>
        <a:p>
          <a:endParaRPr lang="es-CL"/>
        </a:p>
      </dgm:t>
    </dgm:pt>
    <dgm:pt modelId="{0C694DEA-06A1-4298-BC1E-C5C8ACD83934}">
      <dgm:prSet phldrT="[Texto]"/>
      <dgm:spPr/>
      <dgm:t>
        <a:bodyPr/>
        <a:lstStyle/>
        <a:p>
          <a:r>
            <a:rPr lang="es-CL" dirty="0"/>
            <a:t>Informantes</a:t>
          </a:r>
        </a:p>
      </dgm:t>
    </dgm:pt>
    <dgm:pt modelId="{20AD551C-A83A-40A5-9BF8-72F96CA697B0}" type="parTrans" cxnId="{EC88D595-41CF-4BB4-8988-F77228A4E2A5}">
      <dgm:prSet/>
      <dgm:spPr/>
      <dgm:t>
        <a:bodyPr/>
        <a:lstStyle/>
        <a:p>
          <a:endParaRPr lang="es-CL"/>
        </a:p>
      </dgm:t>
    </dgm:pt>
    <dgm:pt modelId="{BA8BBF4F-3327-4DA0-AE63-88DD6F609A14}" type="sibTrans" cxnId="{EC88D595-41CF-4BB4-8988-F77228A4E2A5}">
      <dgm:prSet/>
      <dgm:spPr/>
      <dgm:t>
        <a:bodyPr/>
        <a:lstStyle/>
        <a:p>
          <a:endParaRPr lang="es-CL"/>
        </a:p>
      </dgm:t>
    </dgm:pt>
    <dgm:pt modelId="{A2767BBB-5EED-4464-9481-4601FFD4CFE9}">
      <dgm:prSet phldrT="[Texto]"/>
      <dgm:spPr/>
      <dgm:t>
        <a:bodyPr/>
        <a:lstStyle/>
        <a:p>
          <a:r>
            <a:rPr lang="es-CL" dirty="0"/>
            <a:t>Fiscalizadores</a:t>
          </a:r>
        </a:p>
      </dgm:t>
    </dgm:pt>
    <dgm:pt modelId="{7EE6EB8D-1436-4D17-8C08-4E49DB09FC99}" type="parTrans" cxnId="{9577C52D-34F3-4689-BB71-35D394F82E3C}">
      <dgm:prSet/>
      <dgm:spPr/>
      <dgm:t>
        <a:bodyPr/>
        <a:lstStyle/>
        <a:p>
          <a:endParaRPr lang="es-CL"/>
        </a:p>
      </dgm:t>
    </dgm:pt>
    <dgm:pt modelId="{76F6A5EF-1FFD-48FA-AA05-BFDC8D7180C4}" type="sibTrans" cxnId="{9577C52D-34F3-4689-BB71-35D394F82E3C}">
      <dgm:prSet/>
      <dgm:spPr/>
      <dgm:t>
        <a:bodyPr/>
        <a:lstStyle/>
        <a:p>
          <a:endParaRPr lang="es-CL"/>
        </a:p>
      </dgm:t>
    </dgm:pt>
    <dgm:pt modelId="{2C940A49-9618-4B89-81CD-2D0ED66B9C20}">
      <dgm:prSet phldrT="[Texto]"/>
      <dgm:spPr/>
      <dgm:t>
        <a:bodyPr/>
        <a:lstStyle/>
        <a:p>
          <a:r>
            <a:rPr lang="es-CL" dirty="0"/>
            <a:t>Fiscalizadores</a:t>
          </a:r>
        </a:p>
      </dgm:t>
    </dgm:pt>
    <dgm:pt modelId="{34B3D021-340D-44AB-BCF6-400CEC2D7889}" type="parTrans" cxnId="{DF201AE6-1AE8-4697-A5CF-538FA1F15068}">
      <dgm:prSet/>
      <dgm:spPr/>
      <dgm:t>
        <a:bodyPr/>
        <a:lstStyle/>
        <a:p>
          <a:endParaRPr lang="es-CL"/>
        </a:p>
      </dgm:t>
    </dgm:pt>
    <dgm:pt modelId="{E25D8578-9FF3-4675-8888-5E88356C28E7}" type="sibTrans" cxnId="{DF201AE6-1AE8-4697-A5CF-538FA1F15068}">
      <dgm:prSet/>
      <dgm:spPr/>
      <dgm:t>
        <a:bodyPr/>
        <a:lstStyle/>
        <a:p>
          <a:endParaRPr lang="es-CL"/>
        </a:p>
      </dgm:t>
    </dgm:pt>
    <dgm:pt modelId="{4F26B244-6380-42D8-B248-60516CE50EBC}">
      <dgm:prSet phldrT="[Texto]"/>
      <dgm:spPr/>
      <dgm:t>
        <a:bodyPr/>
        <a:lstStyle/>
        <a:p>
          <a:r>
            <a:rPr lang="es-CL" dirty="0"/>
            <a:t>Analistas</a:t>
          </a:r>
        </a:p>
      </dgm:t>
    </dgm:pt>
    <dgm:pt modelId="{324BE3F3-365A-49FF-A24E-1C761830BF97}" type="parTrans" cxnId="{E6343C6F-0FB9-43FD-9137-7DFBC1277225}">
      <dgm:prSet/>
      <dgm:spPr/>
      <dgm:t>
        <a:bodyPr/>
        <a:lstStyle/>
        <a:p>
          <a:endParaRPr lang="es-CL"/>
        </a:p>
      </dgm:t>
    </dgm:pt>
    <dgm:pt modelId="{4855CF3B-B9BF-41B5-A835-643EC778294C}" type="sibTrans" cxnId="{E6343C6F-0FB9-43FD-9137-7DFBC1277225}">
      <dgm:prSet/>
      <dgm:spPr/>
      <dgm:t>
        <a:bodyPr/>
        <a:lstStyle/>
        <a:p>
          <a:endParaRPr lang="es-CL"/>
        </a:p>
      </dgm:t>
    </dgm:pt>
    <dgm:pt modelId="{0671A948-33D2-42CF-B216-D1950B321DD4}" type="pres">
      <dgm:prSet presAssocID="{1F693DBF-6C19-4084-AC98-FB9FBFBBF937}" presName="hierChild1" presStyleCnt="0">
        <dgm:presLayoutVars>
          <dgm:chPref val="1"/>
          <dgm:dir/>
          <dgm:animOne val="branch"/>
          <dgm:animLvl val="lvl"/>
          <dgm:resizeHandles/>
        </dgm:presLayoutVars>
      </dgm:prSet>
      <dgm:spPr/>
    </dgm:pt>
    <dgm:pt modelId="{05C3F26E-29E5-4DD5-8A4E-5C203D613526}" type="pres">
      <dgm:prSet presAssocID="{54C55B02-7EB9-4DB5-BAF4-937A2EDCB2FE}" presName="hierRoot1" presStyleCnt="0"/>
      <dgm:spPr/>
    </dgm:pt>
    <dgm:pt modelId="{77FDCCEC-2570-4686-84A6-4F17F2A84AB4}" type="pres">
      <dgm:prSet presAssocID="{54C55B02-7EB9-4DB5-BAF4-937A2EDCB2FE}" presName="composite" presStyleCnt="0"/>
      <dgm:spPr/>
    </dgm:pt>
    <dgm:pt modelId="{2B7946FB-9DEA-4F67-A700-796D7283DDB4}" type="pres">
      <dgm:prSet presAssocID="{54C55B02-7EB9-4DB5-BAF4-937A2EDCB2FE}" presName="background" presStyleLbl="node0" presStyleIdx="0" presStyleCnt="1"/>
      <dgm:spPr/>
    </dgm:pt>
    <dgm:pt modelId="{F6B44963-0967-479B-885F-EB0EE4513CBF}" type="pres">
      <dgm:prSet presAssocID="{54C55B02-7EB9-4DB5-BAF4-937A2EDCB2FE}" presName="text" presStyleLbl="fgAcc0" presStyleIdx="0" presStyleCnt="1">
        <dgm:presLayoutVars>
          <dgm:chPref val="3"/>
        </dgm:presLayoutVars>
      </dgm:prSet>
      <dgm:spPr/>
    </dgm:pt>
    <dgm:pt modelId="{342CD855-0C11-458E-B212-8BABEE23DC8F}" type="pres">
      <dgm:prSet presAssocID="{54C55B02-7EB9-4DB5-BAF4-937A2EDCB2FE}" presName="hierChild2" presStyleCnt="0"/>
      <dgm:spPr/>
    </dgm:pt>
    <dgm:pt modelId="{FE48136B-C47A-4207-8DF3-41FAAF956BBD}" type="pres">
      <dgm:prSet presAssocID="{3DFCFADB-6DD2-4C3F-B88A-3D7AA27E9839}" presName="Name10" presStyleLbl="parChTrans1D2" presStyleIdx="0" presStyleCnt="3"/>
      <dgm:spPr/>
    </dgm:pt>
    <dgm:pt modelId="{6D166CA5-4A05-4476-88FF-3AA7C549C9B0}" type="pres">
      <dgm:prSet presAssocID="{5484457F-F390-4BAC-B642-6ACD1A78A01C}" presName="hierRoot2" presStyleCnt="0"/>
      <dgm:spPr/>
    </dgm:pt>
    <dgm:pt modelId="{B2AD45AA-94D1-4080-A30E-CB0251FCD358}" type="pres">
      <dgm:prSet presAssocID="{5484457F-F390-4BAC-B642-6ACD1A78A01C}" presName="composite2" presStyleCnt="0"/>
      <dgm:spPr/>
    </dgm:pt>
    <dgm:pt modelId="{D416D97C-D5A5-424C-9FE5-422EFB670825}" type="pres">
      <dgm:prSet presAssocID="{5484457F-F390-4BAC-B642-6ACD1A78A01C}" presName="background2" presStyleLbl="node2" presStyleIdx="0" presStyleCnt="3"/>
      <dgm:spPr/>
    </dgm:pt>
    <dgm:pt modelId="{D9ECC461-9B41-49D7-8D9C-11DEBFDF7751}" type="pres">
      <dgm:prSet presAssocID="{5484457F-F390-4BAC-B642-6ACD1A78A01C}" presName="text2" presStyleLbl="fgAcc2" presStyleIdx="0" presStyleCnt="3">
        <dgm:presLayoutVars>
          <dgm:chPref val="3"/>
        </dgm:presLayoutVars>
      </dgm:prSet>
      <dgm:spPr/>
    </dgm:pt>
    <dgm:pt modelId="{6EC16FFB-7B89-45FD-B73C-4B2AD6F184E3}" type="pres">
      <dgm:prSet presAssocID="{5484457F-F390-4BAC-B642-6ACD1A78A01C}" presName="hierChild3" presStyleCnt="0"/>
      <dgm:spPr/>
    </dgm:pt>
    <dgm:pt modelId="{AF79DE22-D3ED-4351-A6FF-FA05AEB77891}" type="pres">
      <dgm:prSet presAssocID="{81163B0B-0C67-433C-9944-8CB14CCC0FA1}" presName="Name17" presStyleLbl="parChTrans1D3" presStyleIdx="0" presStyleCnt="6"/>
      <dgm:spPr/>
    </dgm:pt>
    <dgm:pt modelId="{CE271D66-D8F3-4F93-A974-15B0CA6F14AF}" type="pres">
      <dgm:prSet presAssocID="{C017AD8A-D239-456F-8152-A98AEF062293}" presName="hierRoot3" presStyleCnt="0"/>
      <dgm:spPr/>
    </dgm:pt>
    <dgm:pt modelId="{E9F8A8C4-1449-49C1-9ED1-06981C024A36}" type="pres">
      <dgm:prSet presAssocID="{C017AD8A-D239-456F-8152-A98AEF062293}" presName="composite3" presStyleCnt="0"/>
      <dgm:spPr/>
    </dgm:pt>
    <dgm:pt modelId="{322C71EC-5085-4030-AF40-E66F545664A5}" type="pres">
      <dgm:prSet presAssocID="{C017AD8A-D239-456F-8152-A98AEF062293}" presName="background3" presStyleLbl="node3" presStyleIdx="0" presStyleCnt="6"/>
      <dgm:spPr/>
    </dgm:pt>
    <dgm:pt modelId="{A1771A23-2917-4986-95E9-31EDC1617FB8}" type="pres">
      <dgm:prSet presAssocID="{C017AD8A-D239-456F-8152-A98AEF062293}" presName="text3" presStyleLbl="fgAcc3" presStyleIdx="0" presStyleCnt="6">
        <dgm:presLayoutVars>
          <dgm:chPref val="3"/>
        </dgm:presLayoutVars>
      </dgm:prSet>
      <dgm:spPr/>
    </dgm:pt>
    <dgm:pt modelId="{C60A6F26-F5E6-4A3B-AB96-170FF3CECEC0}" type="pres">
      <dgm:prSet presAssocID="{C017AD8A-D239-456F-8152-A98AEF062293}" presName="hierChild4" presStyleCnt="0"/>
      <dgm:spPr/>
    </dgm:pt>
    <dgm:pt modelId="{6789DB89-6ADE-4E93-90E5-BC67D2C4C9C5}" type="pres">
      <dgm:prSet presAssocID="{EA924D26-DB61-4EED-8C40-A5666F932EEC}" presName="Name17" presStyleLbl="parChTrans1D3" presStyleIdx="1" presStyleCnt="6"/>
      <dgm:spPr/>
    </dgm:pt>
    <dgm:pt modelId="{E7391AB1-201D-4309-99BA-CB976BEDB33C}" type="pres">
      <dgm:prSet presAssocID="{63EC8473-6EB2-45C3-9982-FCB53DC25478}" presName="hierRoot3" presStyleCnt="0"/>
      <dgm:spPr/>
    </dgm:pt>
    <dgm:pt modelId="{06030CD4-A8A3-4EE2-9488-5BD8198E0627}" type="pres">
      <dgm:prSet presAssocID="{63EC8473-6EB2-45C3-9982-FCB53DC25478}" presName="composite3" presStyleCnt="0"/>
      <dgm:spPr/>
    </dgm:pt>
    <dgm:pt modelId="{20FCE770-2AFB-4C94-93D3-0AD83268B317}" type="pres">
      <dgm:prSet presAssocID="{63EC8473-6EB2-45C3-9982-FCB53DC25478}" presName="background3" presStyleLbl="node3" presStyleIdx="1" presStyleCnt="6"/>
      <dgm:spPr/>
    </dgm:pt>
    <dgm:pt modelId="{6E348A1E-D461-4544-9415-05BCB9DCBEDE}" type="pres">
      <dgm:prSet presAssocID="{63EC8473-6EB2-45C3-9982-FCB53DC25478}" presName="text3" presStyleLbl="fgAcc3" presStyleIdx="1" presStyleCnt="6">
        <dgm:presLayoutVars>
          <dgm:chPref val="3"/>
        </dgm:presLayoutVars>
      </dgm:prSet>
      <dgm:spPr/>
    </dgm:pt>
    <dgm:pt modelId="{7496E1C4-80B6-48BB-81FD-DD657B11D25F}" type="pres">
      <dgm:prSet presAssocID="{63EC8473-6EB2-45C3-9982-FCB53DC25478}" presName="hierChild4" presStyleCnt="0"/>
      <dgm:spPr/>
    </dgm:pt>
    <dgm:pt modelId="{1DDFE801-B81C-4F19-B8EA-1259BF474A67}" type="pres">
      <dgm:prSet presAssocID="{F0A985CC-3FC8-4551-BE16-CC13C1DCF5E5}" presName="Name10" presStyleLbl="parChTrans1D2" presStyleIdx="1" presStyleCnt="3"/>
      <dgm:spPr/>
    </dgm:pt>
    <dgm:pt modelId="{F604A9D7-C505-4D8E-83F6-609B266B2D68}" type="pres">
      <dgm:prSet presAssocID="{78A284B5-81FE-4D66-8651-C607EEF987D5}" presName="hierRoot2" presStyleCnt="0"/>
      <dgm:spPr/>
    </dgm:pt>
    <dgm:pt modelId="{A1E5C88D-0922-4E97-A423-627B9A89ADB1}" type="pres">
      <dgm:prSet presAssocID="{78A284B5-81FE-4D66-8651-C607EEF987D5}" presName="composite2" presStyleCnt="0"/>
      <dgm:spPr/>
    </dgm:pt>
    <dgm:pt modelId="{8A0EC88B-D9B3-4D27-A33E-A9B2E75E77E7}" type="pres">
      <dgm:prSet presAssocID="{78A284B5-81FE-4D66-8651-C607EEF987D5}" presName="background2" presStyleLbl="node2" presStyleIdx="1" presStyleCnt="3"/>
      <dgm:spPr/>
    </dgm:pt>
    <dgm:pt modelId="{A8D03D89-0F3C-4E70-9885-567FE766E56A}" type="pres">
      <dgm:prSet presAssocID="{78A284B5-81FE-4D66-8651-C607EEF987D5}" presName="text2" presStyleLbl="fgAcc2" presStyleIdx="1" presStyleCnt="3">
        <dgm:presLayoutVars>
          <dgm:chPref val="3"/>
        </dgm:presLayoutVars>
      </dgm:prSet>
      <dgm:spPr/>
    </dgm:pt>
    <dgm:pt modelId="{4B80BD64-CB14-40D2-A299-5504A72BF28E}" type="pres">
      <dgm:prSet presAssocID="{78A284B5-81FE-4D66-8651-C607EEF987D5}" presName="hierChild3" presStyleCnt="0"/>
      <dgm:spPr/>
    </dgm:pt>
    <dgm:pt modelId="{F0401489-1BA9-4AC8-B230-669F23B2C28C}" type="pres">
      <dgm:prSet presAssocID="{20AD551C-A83A-40A5-9BF8-72F96CA697B0}" presName="Name17" presStyleLbl="parChTrans1D3" presStyleIdx="2" presStyleCnt="6"/>
      <dgm:spPr/>
    </dgm:pt>
    <dgm:pt modelId="{C1E69300-823E-4B8C-977B-C4AB06D8B756}" type="pres">
      <dgm:prSet presAssocID="{0C694DEA-06A1-4298-BC1E-C5C8ACD83934}" presName="hierRoot3" presStyleCnt="0"/>
      <dgm:spPr/>
    </dgm:pt>
    <dgm:pt modelId="{1E3A81F3-E84C-45D3-A0A5-6AF49EE1298D}" type="pres">
      <dgm:prSet presAssocID="{0C694DEA-06A1-4298-BC1E-C5C8ACD83934}" presName="composite3" presStyleCnt="0"/>
      <dgm:spPr/>
    </dgm:pt>
    <dgm:pt modelId="{56DB5D62-89C1-4016-A200-389E44DFABE0}" type="pres">
      <dgm:prSet presAssocID="{0C694DEA-06A1-4298-BC1E-C5C8ACD83934}" presName="background3" presStyleLbl="node3" presStyleIdx="2" presStyleCnt="6"/>
      <dgm:spPr/>
    </dgm:pt>
    <dgm:pt modelId="{168D8BCF-0232-4405-BA26-EA013FA01D4A}" type="pres">
      <dgm:prSet presAssocID="{0C694DEA-06A1-4298-BC1E-C5C8ACD83934}" presName="text3" presStyleLbl="fgAcc3" presStyleIdx="2" presStyleCnt="6">
        <dgm:presLayoutVars>
          <dgm:chPref val="3"/>
        </dgm:presLayoutVars>
      </dgm:prSet>
      <dgm:spPr/>
    </dgm:pt>
    <dgm:pt modelId="{C5A45A8C-979C-42E0-AF13-FA7AB5630582}" type="pres">
      <dgm:prSet presAssocID="{0C694DEA-06A1-4298-BC1E-C5C8ACD83934}" presName="hierChild4" presStyleCnt="0"/>
      <dgm:spPr/>
    </dgm:pt>
    <dgm:pt modelId="{28998AA1-CDFF-42BD-9639-8B7B2D88EEE8}" type="pres">
      <dgm:prSet presAssocID="{7EE6EB8D-1436-4D17-8C08-4E49DB09FC99}" presName="Name17" presStyleLbl="parChTrans1D3" presStyleIdx="3" presStyleCnt="6"/>
      <dgm:spPr/>
    </dgm:pt>
    <dgm:pt modelId="{177D7DEB-44FA-4A09-A891-F5FCD4749F2B}" type="pres">
      <dgm:prSet presAssocID="{A2767BBB-5EED-4464-9481-4601FFD4CFE9}" presName="hierRoot3" presStyleCnt="0"/>
      <dgm:spPr/>
    </dgm:pt>
    <dgm:pt modelId="{1F393A1A-5D08-4380-93DC-B5C2A68D975C}" type="pres">
      <dgm:prSet presAssocID="{A2767BBB-5EED-4464-9481-4601FFD4CFE9}" presName="composite3" presStyleCnt="0"/>
      <dgm:spPr/>
    </dgm:pt>
    <dgm:pt modelId="{2F8497E6-834C-4873-B6A5-4105596AC75F}" type="pres">
      <dgm:prSet presAssocID="{A2767BBB-5EED-4464-9481-4601FFD4CFE9}" presName="background3" presStyleLbl="node3" presStyleIdx="3" presStyleCnt="6"/>
      <dgm:spPr/>
    </dgm:pt>
    <dgm:pt modelId="{A7CDCFFB-C143-4B68-9D96-526136AABA8E}" type="pres">
      <dgm:prSet presAssocID="{A2767BBB-5EED-4464-9481-4601FFD4CFE9}" presName="text3" presStyleLbl="fgAcc3" presStyleIdx="3" presStyleCnt="6">
        <dgm:presLayoutVars>
          <dgm:chPref val="3"/>
        </dgm:presLayoutVars>
      </dgm:prSet>
      <dgm:spPr/>
    </dgm:pt>
    <dgm:pt modelId="{251CB283-D5C8-422B-84FC-2282A5765E14}" type="pres">
      <dgm:prSet presAssocID="{A2767BBB-5EED-4464-9481-4601FFD4CFE9}" presName="hierChild4" presStyleCnt="0"/>
      <dgm:spPr/>
    </dgm:pt>
    <dgm:pt modelId="{51ADC375-FC7C-4BE5-AF1B-A27C7EEB69CB}" type="pres">
      <dgm:prSet presAssocID="{C4A9F4AC-0245-4F17-8BBA-7E381E3C0DC6}" presName="Name10" presStyleLbl="parChTrans1D2" presStyleIdx="2" presStyleCnt="3"/>
      <dgm:spPr/>
    </dgm:pt>
    <dgm:pt modelId="{D0A6415C-A8C1-4D76-9CF1-2B762A668E9B}" type="pres">
      <dgm:prSet presAssocID="{46EF7797-E8FD-4BA7-93BC-5A46F2905B0A}" presName="hierRoot2" presStyleCnt="0"/>
      <dgm:spPr/>
    </dgm:pt>
    <dgm:pt modelId="{CD31A30C-5D1F-4C5E-B836-AA298D805E6C}" type="pres">
      <dgm:prSet presAssocID="{46EF7797-E8FD-4BA7-93BC-5A46F2905B0A}" presName="composite2" presStyleCnt="0"/>
      <dgm:spPr/>
    </dgm:pt>
    <dgm:pt modelId="{2DF5BB41-219C-468A-BD35-0021CAC1F95D}" type="pres">
      <dgm:prSet presAssocID="{46EF7797-E8FD-4BA7-93BC-5A46F2905B0A}" presName="background2" presStyleLbl="node2" presStyleIdx="2" presStyleCnt="3"/>
      <dgm:spPr/>
    </dgm:pt>
    <dgm:pt modelId="{F1A0CD52-0A1F-4257-A823-CF44DFB603DB}" type="pres">
      <dgm:prSet presAssocID="{46EF7797-E8FD-4BA7-93BC-5A46F2905B0A}" presName="text2" presStyleLbl="fgAcc2" presStyleIdx="2" presStyleCnt="3">
        <dgm:presLayoutVars>
          <dgm:chPref val="3"/>
        </dgm:presLayoutVars>
      </dgm:prSet>
      <dgm:spPr/>
    </dgm:pt>
    <dgm:pt modelId="{16656BC5-D93A-4B88-B335-2B82A0A24C79}" type="pres">
      <dgm:prSet presAssocID="{46EF7797-E8FD-4BA7-93BC-5A46F2905B0A}" presName="hierChild3" presStyleCnt="0"/>
      <dgm:spPr/>
    </dgm:pt>
    <dgm:pt modelId="{57173D75-DA2F-4A67-AAD4-E6C1A8536AA5}" type="pres">
      <dgm:prSet presAssocID="{34B3D021-340D-44AB-BCF6-400CEC2D7889}" presName="Name17" presStyleLbl="parChTrans1D3" presStyleIdx="4" presStyleCnt="6"/>
      <dgm:spPr/>
    </dgm:pt>
    <dgm:pt modelId="{E045011D-8583-402F-903C-E8B6D5DE7AB7}" type="pres">
      <dgm:prSet presAssocID="{2C940A49-9618-4B89-81CD-2D0ED66B9C20}" presName="hierRoot3" presStyleCnt="0"/>
      <dgm:spPr/>
    </dgm:pt>
    <dgm:pt modelId="{ADABAF1B-D103-4804-BAAB-6363583C1B5E}" type="pres">
      <dgm:prSet presAssocID="{2C940A49-9618-4B89-81CD-2D0ED66B9C20}" presName="composite3" presStyleCnt="0"/>
      <dgm:spPr/>
    </dgm:pt>
    <dgm:pt modelId="{0A160306-8E3D-47FD-B8C8-1040814D409D}" type="pres">
      <dgm:prSet presAssocID="{2C940A49-9618-4B89-81CD-2D0ED66B9C20}" presName="background3" presStyleLbl="node3" presStyleIdx="4" presStyleCnt="6"/>
      <dgm:spPr/>
    </dgm:pt>
    <dgm:pt modelId="{29EE623F-63E1-47DC-BFE7-A6A2DDCD4C7E}" type="pres">
      <dgm:prSet presAssocID="{2C940A49-9618-4B89-81CD-2D0ED66B9C20}" presName="text3" presStyleLbl="fgAcc3" presStyleIdx="4" presStyleCnt="6">
        <dgm:presLayoutVars>
          <dgm:chPref val="3"/>
        </dgm:presLayoutVars>
      </dgm:prSet>
      <dgm:spPr/>
    </dgm:pt>
    <dgm:pt modelId="{D4F68505-0B8D-49D0-A64E-E6B8C3A0CF94}" type="pres">
      <dgm:prSet presAssocID="{2C940A49-9618-4B89-81CD-2D0ED66B9C20}" presName="hierChild4" presStyleCnt="0"/>
      <dgm:spPr/>
    </dgm:pt>
    <dgm:pt modelId="{EC3F441A-5AFB-4DA1-B0C7-C95D4BADC4B3}" type="pres">
      <dgm:prSet presAssocID="{324BE3F3-365A-49FF-A24E-1C761830BF97}" presName="Name17" presStyleLbl="parChTrans1D3" presStyleIdx="5" presStyleCnt="6"/>
      <dgm:spPr/>
    </dgm:pt>
    <dgm:pt modelId="{D7AB120F-BC7C-4D56-AF76-46EFE07F1135}" type="pres">
      <dgm:prSet presAssocID="{4F26B244-6380-42D8-B248-60516CE50EBC}" presName="hierRoot3" presStyleCnt="0"/>
      <dgm:spPr/>
    </dgm:pt>
    <dgm:pt modelId="{BADE5B43-8C3D-48B8-BE09-460197ACD0D6}" type="pres">
      <dgm:prSet presAssocID="{4F26B244-6380-42D8-B248-60516CE50EBC}" presName="composite3" presStyleCnt="0"/>
      <dgm:spPr/>
    </dgm:pt>
    <dgm:pt modelId="{AC38C206-30B1-4976-AC27-DD5DC5904B20}" type="pres">
      <dgm:prSet presAssocID="{4F26B244-6380-42D8-B248-60516CE50EBC}" presName="background3" presStyleLbl="node3" presStyleIdx="5" presStyleCnt="6"/>
      <dgm:spPr/>
    </dgm:pt>
    <dgm:pt modelId="{00F9FF0B-5DCF-40B6-9573-54E1F1CDC257}" type="pres">
      <dgm:prSet presAssocID="{4F26B244-6380-42D8-B248-60516CE50EBC}" presName="text3" presStyleLbl="fgAcc3" presStyleIdx="5" presStyleCnt="6">
        <dgm:presLayoutVars>
          <dgm:chPref val="3"/>
        </dgm:presLayoutVars>
      </dgm:prSet>
      <dgm:spPr/>
    </dgm:pt>
    <dgm:pt modelId="{6EDFE914-9BA0-43A7-84D6-B8E49130DC7B}" type="pres">
      <dgm:prSet presAssocID="{4F26B244-6380-42D8-B248-60516CE50EBC}" presName="hierChild4" presStyleCnt="0"/>
      <dgm:spPr/>
    </dgm:pt>
  </dgm:ptLst>
  <dgm:cxnLst>
    <dgm:cxn modelId="{EBA3C701-1441-4297-86C8-E6C6643EAD69}" type="presOf" srcId="{EA924D26-DB61-4EED-8C40-A5666F932EEC}" destId="{6789DB89-6ADE-4E93-90E5-BC67D2C4C9C5}" srcOrd="0" destOrd="0" presId="urn:microsoft.com/office/officeart/2005/8/layout/hierarchy1"/>
    <dgm:cxn modelId="{E050B904-0469-4984-B7B8-8E732C60A100}" type="presOf" srcId="{46EF7797-E8FD-4BA7-93BC-5A46F2905B0A}" destId="{F1A0CD52-0A1F-4257-A823-CF44DFB603DB}" srcOrd="0" destOrd="0" presId="urn:microsoft.com/office/officeart/2005/8/layout/hierarchy1"/>
    <dgm:cxn modelId="{7ABAFE04-B06A-4706-82BD-BD80A9FDEA00}" type="presOf" srcId="{54C55B02-7EB9-4DB5-BAF4-937A2EDCB2FE}" destId="{F6B44963-0967-479B-885F-EB0EE4513CBF}" srcOrd="0" destOrd="0" presId="urn:microsoft.com/office/officeart/2005/8/layout/hierarchy1"/>
    <dgm:cxn modelId="{2067AD08-9BDD-4A91-8B91-8E9A438CD93E}" type="presOf" srcId="{1F693DBF-6C19-4084-AC98-FB9FBFBBF937}" destId="{0671A948-33D2-42CF-B216-D1950B321DD4}" srcOrd="0" destOrd="0" presId="urn:microsoft.com/office/officeart/2005/8/layout/hierarchy1"/>
    <dgm:cxn modelId="{4640951F-C845-461B-BF72-ADBD0BC5983B}" type="presOf" srcId="{7EE6EB8D-1436-4D17-8C08-4E49DB09FC99}" destId="{28998AA1-CDFF-42BD-9639-8B7B2D88EEE8}" srcOrd="0" destOrd="0" presId="urn:microsoft.com/office/officeart/2005/8/layout/hierarchy1"/>
    <dgm:cxn modelId="{C3504928-6325-4DC5-BAB4-741DF97F84F0}" type="presOf" srcId="{C4A9F4AC-0245-4F17-8BBA-7E381E3C0DC6}" destId="{51ADC375-FC7C-4BE5-AF1B-A27C7EEB69CB}" srcOrd="0" destOrd="0" presId="urn:microsoft.com/office/officeart/2005/8/layout/hierarchy1"/>
    <dgm:cxn modelId="{5C362029-3E99-4380-9D3F-8706EE7434E3}" type="presOf" srcId="{4F26B244-6380-42D8-B248-60516CE50EBC}" destId="{00F9FF0B-5DCF-40B6-9573-54E1F1CDC257}" srcOrd="0" destOrd="0" presId="urn:microsoft.com/office/officeart/2005/8/layout/hierarchy1"/>
    <dgm:cxn modelId="{9577C52D-34F3-4689-BB71-35D394F82E3C}" srcId="{78A284B5-81FE-4D66-8651-C607EEF987D5}" destId="{A2767BBB-5EED-4464-9481-4601FFD4CFE9}" srcOrd="1" destOrd="0" parTransId="{7EE6EB8D-1436-4D17-8C08-4E49DB09FC99}" sibTransId="{76F6A5EF-1FFD-48FA-AA05-BFDC8D7180C4}"/>
    <dgm:cxn modelId="{56E2E42D-28BE-428E-A13D-F5E34F087551}" type="presOf" srcId="{3DFCFADB-6DD2-4C3F-B88A-3D7AA27E9839}" destId="{FE48136B-C47A-4207-8DF3-41FAAF956BBD}" srcOrd="0" destOrd="0" presId="urn:microsoft.com/office/officeart/2005/8/layout/hierarchy1"/>
    <dgm:cxn modelId="{97453130-49B1-4308-9A57-517C231EE8D4}" type="presOf" srcId="{F0A985CC-3FC8-4551-BE16-CC13C1DCF5E5}" destId="{1DDFE801-B81C-4F19-B8EA-1259BF474A67}" srcOrd="0" destOrd="0" presId="urn:microsoft.com/office/officeart/2005/8/layout/hierarchy1"/>
    <dgm:cxn modelId="{F711BA37-3CB2-4B64-B1F5-BD5D9D84DBB6}" srcId="{5484457F-F390-4BAC-B642-6ACD1A78A01C}" destId="{63EC8473-6EB2-45C3-9982-FCB53DC25478}" srcOrd="1" destOrd="0" parTransId="{EA924D26-DB61-4EED-8C40-A5666F932EEC}" sibTransId="{8793DE23-A4B0-4B6E-BA9D-97326BA94A44}"/>
    <dgm:cxn modelId="{ABC2FE40-670C-4FD3-B518-D07F4E34B2D9}" type="presOf" srcId="{34B3D021-340D-44AB-BCF6-400CEC2D7889}" destId="{57173D75-DA2F-4A67-AAD4-E6C1A8536AA5}" srcOrd="0" destOrd="0" presId="urn:microsoft.com/office/officeart/2005/8/layout/hierarchy1"/>
    <dgm:cxn modelId="{70F1125F-AC0F-4E5F-BD82-9C736F5EDFD3}" type="presOf" srcId="{63EC8473-6EB2-45C3-9982-FCB53DC25478}" destId="{6E348A1E-D461-4544-9415-05BCB9DCBEDE}" srcOrd="0" destOrd="0" presId="urn:microsoft.com/office/officeart/2005/8/layout/hierarchy1"/>
    <dgm:cxn modelId="{E6343C6F-0FB9-43FD-9137-7DFBC1277225}" srcId="{46EF7797-E8FD-4BA7-93BC-5A46F2905B0A}" destId="{4F26B244-6380-42D8-B248-60516CE50EBC}" srcOrd="1" destOrd="0" parTransId="{324BE3F3-365A-49FF-A24E-1C761830BF97}" sibTransId="{4855CF3B-B9BF-41B5-A835-643EC778294C}"/>
    <dgm:cxn modelId="{B23A854F-4D7C-463B-AEB2-387E3B66BBE6}" srcId="{54C55B02-7EB9-4DB5-BAF4-937A2EDCB2FE}" destId="{78A284B5-81FE-4D66-8651-C607EEF987D5}" srcOrd="1" destOrd="0" parTransId="{F0A985CC-3FC8-4551-BE16-CC13C1DCF5E5}" sibTransId="{ACEE01CC-2AA3-4668-9693-34FE12DCC751}"/>
    <dgm:cxn modelId="{07468057-93FD-4A2B-A41C-CF6822C843CC}" srcId="{1F693DBF-6C19-4084-AC98-FB9FBFBBF937}" destId="{54C55B02-7EB9-4DB5-BAF4-937A2EDCB2FE}" srcOrd="0" destOrd="0" parTransId="{F503E864-CE90-4767-B034-0594E1F05673}" sibTransId="{3BC6A8DA-7A01-49B1-8BEE-ED8F6F0A971D}"/>
    <dgm:cxn modelId="{88FF078E-CE3F-4D98-8899-074E65E477E9}" srcId="{54C55B02-7EB9-4DB5-BAF4-937A2EDCB2FE}" destId="{5484457F-F390-4BAC-B642-6ACD1A78A01C}" srcOrd="0" destOrd="0" parTransId="{3DFCFADB-6DD2-4C3F-B88A-3D7AA27E9839}" sibTransId="{58DB217F-E621-4E40-B6DB-553D4192C4F5}"/>
    <dgm:cxn modelId="{EC88D595-41CF-4BB4-8988-F77228A4E2A5}" srcId="{78A284B5-81FE-4D66-8651-C607EEF987D5}" destId="{0C694DEA-06A1-4298-BC1E-C5C8ACD83934}" srcOrd="0" destOrd="0" parTransId="{20AD551C-A83A-40A5-9BF8-72F96CA697B0}" sibTransId="{BA8BBF4F-3327-4DA0-AE63-88DD6F609A14}"/>
    <dgm:cxn modelId="{7A38F79C-D02C-4BFC-AA2F-D09D37F2E9C0}" srcId="{5484457F-F390-4BAC-B642-6ACD1A78A01C}" destId="{C017AD8A-D239-456F-8152-A98AEF062293}" srcOrd="0" destOrd="0" parTransId="{81163B0B-0C67-433C-9944-8CB14CCC0FA1}" sibTransId="{5142313A-AC44-4398-81CD-BC739AC083DB}"/>
    <dgm:cxn modelId="{3E5FC9A3-B7B3-4FBE-A3B6-EAF698FDA0A5}" srcId="{54C55B02-7EB9-4DB5-BAF4-937A2EDCB2FE}" destId="{46EF7797-E8FD-4BA7-93BC-5A46F2905B0A}" srcOrd="2" destOrd="0" parTransId="{C4A9F4AC-0245-4F17-8BBA-7E381E3C0DC6}" sibTransId="{2A646738-5478-466B-8716-89503C201E56}"/>
    <dgm:cxn modelId="{83D854B6-4A4F-4731-B318-5DBA40612185}" type="presOf" srcId="{0C694DEA-06A1-4298-BC1E-C5C8ACD83934}" destId="{168D8BCF-0232-4405-BA26-EA013FA01D4A}" srcOrd="0" destOrd="0" presId="urn:microsoft.com/office/officeart/2005/8/layout/hierarchy1"/>
    <dgm:cxn modelId="{E20784C3-43CF-4A83-A773-039D6B71B637}" type="presOf" srcId="{C017AD8A-D239-456F-8152-A98AEF062293}" destId="{A1771A23-2917-4986-95E9-31EDC1617FB8}" srcOrd="0" destOrd="0" presId="urn:microsoft.com/office/officeart/2005/8/layout/hierarchy1"/>
    <dgm:cxn modelId="{C82F0CD9-D226-4C19-83AC-D533686F7870}" type="presOf" srcId="{81163B0B-0C67-433C-9944-8CB14CCC0FA1}" destId="{AF79DE22-D3ED-4351-A6FF-FA05AEB77891}" srcOrd="0" destOrd="0" presId="urn:microsoft.com/office/officeart/2005/8/layout/hierarchy1"/>
    <dgm:cxn modelId="{F0527DDA-EFF1-403E-B507-3A395746D474}" type="presOf" srcId="{324BE3F3-365A-49FF-A24E-1C761830BF97}" destId="{EC3F441A-5AFB-4DA1-B0C7-C95D4BADC4B3}" srcOrd="0" destOrd="0" presId="urn:microsoft.com/office/officeart/2005/8/layout/hierarchy1"/>
    <dgm:cxn modelId="{64268FDF-E5CD-4C83-B451-DEDD32127450}" type="presOf" srcId="{78A284B5-81FE-4D66-8651-C607EEF987D5}" destId="{A8D03D89-0F3C-4E70-9885-567FE766E56A}" srcOrd="0" destOrd="0" presId="urn:microsoft.com/office/officeart/2005/8/layout/hierarchy1"/>
    <dgm:cxn modelId="{DF201AE6-1AE8-4697-A5CF-538FA1F15068}" srcId="{46EF7797-E8FD-4BA7-93BC-5A46F2905B0A}" destId="{2C940A49-9618-4B89-81CD-2D0ED66B9C20}" srcOrd="0" destOrd="0" parTransId="{34B3D021-340D-44AB-BCF6-400CEC2D7889}" sibTransId="{E25D8578-9FF3-4675-8888-5E88356C28E7}"/>
    <dgm:cxn modelId="{79E308ED-14E0-4398-BC96-CF2B31D6C6A4}" type="presOf" srcId="{5484457F-F390-4BAC-B642-6ACD1A78A01C}" destId="{D9ECC461-9B41-49D7-8D9C-11DEBFDF7751}" srcOrd="0" destOrd="0" presId="urn:microsoft.com/office/officeart/2005/8/layout/hierarchy1"/>
    <dgm:cxn modelId="{FE0DEEF0-C509-4159-B80E-2441670D937A}" type="presOf" srcId="{A2767BBB-5EED-4464-9481-4601FFD4CFE9}" destId="{A7CDCFFB-C143-4B68-9D96-526136AABA8E}" srcOrd="0" destOrd="0" presId="urn:microsoft.com/office/officeart/2005/8/layout/hierarchy1"/>
    <dgm:cxn modelId="{F1AF43F3-CF06-4995-B3CF-A8B0E478E7C4}" type="presOf" srcId="{2C940A49-9618-4B89-81CD-2D0ED66B9C20}" destId="{29EE623F-63E1-47DC-BFE7-A6A2DDCD4C7E}" srcOrd="0" destOrd="0" presId="urn:microsoft.com/office/officeart/2005/8/layout/hierarchy1"/>
    <dgm:cxn modelId="{44E6E0FA-7EE5-4644-99CC-73838C7F4682}" type="presOf" srcId="{20AD551C-A83A-40A5-9BF8-72F96CA697B0}" destId="{F0401489-1BA9-4AC8-B230-669F23B2C28C}" srcOrd="0" destOrd="0" presId="urn:microsoft.com/office/officeart/2005/8/layout/hierarchy1"/>
    <dgm:cxn modelId="{F9CE6066-DA8E-4994-AD61-848655278A0F}" type="presParOf" srcId="{0671A948-33D2-42CF-B216-D1950B321DD4}" destId="{05C3F26E-29E5-4DD5-8A4E-5C203D613526}" srcOrd="0" destOrd="0" presId="urn:microsoft.com/office/officeart/2005/8/layout/hierarchy1"/>
    <dgm:cxn modelId="{DBB7A568-5A17-4DA3-ACDD-626A910170D6}" type="presParOf" srcId="{05C3F26E-29E5-4DD5-8A4E-5C203D613526}" destId="{77FDCCEC-2570-4686-84A6-4F17F2A84AB4}" srcOrd="0" destOrd="0" presId="urn:microsoft.com/office/officeart/2005/8/layout/hierarchy1"/>
    <dgm:cxn modelId="{9186FAB6-56E6-43B3-A57E-8B0031FC9C60}" type="presParOf" srcId="{77FDCCEC-2570-4686-84A6-4F17F2A84AB4}" destId="{2B7946FB-9DEA-4F67-A700-796D7283DDB4}" srcOrd="0" destOrd="0" presId="urn:microsoft.com/office/officeart/2005/8/layout/hierarchy1"/>
    <dgm:cxn modelId="{C2C13ED4-B174-4E02-8EF1-4F5D10392E2F}" type="presParOf" srcId="{77FDCCEC-2570-4686-84A6-4F17F2A84AB4}" destId="{F6B44963-0967-479B-885F-EB0EE4513CBF}" srcOrd="1" destOrd="0" presId="urn:microsoft.com/office/officeart/2005/8/layout/hierarchy1"/>
    <dgm:cxn modelId="{4BB14B54-9F51-421A-9F36-EAE17B37A88B}" type="presParOf" srcId="{05C3F26E-29E5-4DD5-8A4E-5C203D613526}" destId="{342CD855-0C11-458E-B212-8BABEE23DC8F}" srcOrd="1" destOrd="0" presId="urn:microsoft.com/office/officeart/2005/8/layout/hierarchy1"/>
    <dgm:cxn modelId="{AFB34A31-F70F-4BD4-BC3C-DAAFA3B6CDC2}" type="presParOf" srcId="{342CD855-0C11-458E-B212-8BABEE23DC8F}" destId="{FE48136B-C47A-4207-8DF3-41FAAF956BBD}" srcOrd="0" destOrd="0" presId="urn:microsoft.com/office/officeart/2005/8/layout/hierarchy1"/>
    <dgm:cxn modelId="{D2299CC8-8635-480C-BCAA-1A01719A5915}" type="presParOf" srcId="{342CD855-0C11-458E-B212-8BABEE23DC8F}" destId="{6D166CA5-4A05-4476-88FF-3AA7C549C9B0}" srcOrd="1" destOrd="0" presId="urn:microsoft.com/office/officeart/2005/8/layout/hierarchy1"/>
    <dgm:cxn modelId="{83065483-B9FA-4D97-A5CE-B2FB2B2CB428}" type="presParOf" srcId="{6D166CA5-4A05-4476-88FF-3AA7C549C9B0}" destId="{B2AD45AA-94D1-4080-A30E-CB0251FCD358}" srcOrd="0" destOrd="0" presId="urn:microsoft.com/office/officeart/2005/8/layout/hierarchy1"/>
    <dgm:cxn modelId="{40A9687B-C114-4670-85B1-A1C6F24AD912}" type="presParOf" srcId="{B2AD45AA-94D1-4080-A30E-CB0251FCD358}" destId="{D416D97C-D5A5-424C-9FE5-422EFB670825}" srcOrd="0" destOrd="0" presId="urn:microsoft.com/office/officeart/2005/8/layout/hierarchy1"/>
    <dgm:cxn modelId="{22D7424C-D5B7-4225-A29E-2A1355C706A0}" type="presParOf" srcId="{B2AD45AA-94D1-4080-A30E-CB0251FCD358}" destId="{D9ECC461-9B41-49D7-8D9C-11DEBFDF7751}" srcOrd="1" destOrd="0" presId="urn:microsoft.com/office/officeart/2005/8/layout/hierarchy1"/>
    <dgm:cxn modelId="{8633F249-8711-4ADB-8BA3-661D6F3B5201}" type="presParOf" srcId="{6D166CA5-4A05-4476-88FF-3AA7C549C9B0}" destId="{6EC16FFB-7B89-45FD-B73C-4B2AD6F184E3}" srcOrd="1" destOrd="0" presId="urn:microsoft.com/office/officeart/2005/8/layout/hierarchy1"/>
    <dgm:cxn modelId="{043C2CBE-611A-46E2-8E0E-C4F7AF1E6DA1}" type="presParOf" srcId="{6EC16FFB-7B89-45FD-B73C-4B2AD6F184E3}" destId="{AF79DE22-D3ED-4351-A6FF-FA05AEB77891}" srcOrd="0" destOrd="0" presId="urn:microsoft.com/office/officeart/2005/8/layout/hierarchy1"/>
    <dgm:cxn modelId="{525B0903-9A46-49D8-957F-021560E87080}" type="presParOf" srcId="{6EC16FFB-7B89-45FD-B73C-4B2AD6F184E3}" destId="{CE271D66-D8F3-4F93-A974-15B0CA6F14AF}" srcOrd="1" destOrd="0" presId="urn:microsoft.com/office/officeart/2005/8/layout/hierarchy1"/>
    <dgm:cxn modelId="{7B8B3842-2199-44DD-B163-00F2AC84D9FE}" type="presParOf" srcId="{CE271D66-D8F3-4F93-A974-15B0CA6F14AF}" destId="{E9F8A8C4-1449-49C1-9ED1-06981C024A36}" srcOrd="0" destOrd="0" presId="urn:microsoft.com/office/officeart/2005/8/layout/hierarchy1"/>
    <dgm:cxn modelId="{8E0877C5-F007-43CE-B994-93ED15226416}" type="presParOf" srcId="{E9F8A8C4-1449-49C1-9ED1-06981C024A36}" destId="{322C71EC-5085-4030-AF40-E66F545664A5}" srcOrd="0" destOrd="0" presId="urn:microsoft.com/office/officeart/2005/8/layout/hierarchy1"/>
    <dgm:cxn modelId="{DE27C38C-5DFD-43FB-8D0D-DF03EADFFA6D}" type="presParOf" srcId="{E9F8A8C4-1449-49C1-9ED1-06981C024A36}" destId="{A1771A23-2917-4986-95E9-31EDC1617FB8}" srcOrd="1" destOrd="0" presId="urn:microsoft.com/office/officeart/2005/8/layout/hierarchy1"/>
    <dgm:cxn modelId="{AFD7604D-14DC-4F4B-94D1-9BBA3915A3C7}" type="presParOf" srcId="{CE271D66-D8F3-4F93-A974-15B0CA6F14AF}" destId="{C60A6F26-F5E6-4A3B-AB96-170FF3CECEC0}" srcOrd="1" destOrd="0" presId="urn:microsoft.com/office/officeart/2005/8/layout/hierarchy1"/>
    <dgm:cxn modelId="{FD9C8A41-5431-47F9-8DAF-F1423F758DE7}" type="presParOf" srcId="{6EC16FFB-7B89-45FD-B73C-4B2AD6F184E3}" destId="{6789DB89-6ADE-4E93-90E5-BC67D2C4C9C5}" srcOrd="2" destOrd="0" presId="urn:microsoft.com/office/officeart/2005/8/layout/hierarchy1"/>
    <dgm:cxn modelId="{EBED7E4B-EBB2-47D4-AB80-014608397DB7}" type="presParOf" srcId="{6EC16FFB-7B89-45FD-B73C-4B2AD6F184E3}" destId="{E7391AB1-201D-4309-99BA-CB976BEDB33C}" srcOrd="3" destOrd="0" presId="urn:microsoft.com/office/officeart/2005/8/layout/hierarchy1"/>
    <dgm:cxn modelId="{C75AB771-251E-46C2-B22E-41E6C199E412}" type="presParOf" srcId="{E7391AB1-201D-4309-99BA-CB976BEDB33C}" destId="{06030CD4-A8A3-4EE2-9488-5BD8198E0627}" srcOrd="0" destOrd="0" presId="urn:microsoft.com/office/officeart/2005/8/layout/hierarchy1"/>
    <dgm:cxn modelId="{704F8954-E7C0-48FD-9A1D-30E91E7D44CA}" type="presParOf" srcId="{06030CD4-A8A3-4EE2-9488-5BD8198E0627}" destId="{20FCE770-2AFB-4C94-93D3-0AD83268B317}" srcOrd="0" destOrd="0" presId="urn:microsoft.com/office/officeart/2005/8/layout/hierarchy1"/>
    <dgm:cxn modelId="{54BB4A8C-ADA4-420B-BD73-980CE9695768}" type="presParOf" srcId="{06030CD4-A8A3-4EE2-9488-5BD8198E0627}" destId="{6E348A1E-D461-4544-9415-05BCB9DCBEDE}" srcOrd="1" destOrd="0" presId="urn:microsoft.com/office/officeart/2005/8/layout/hierarchy1"/>
    <dgm:cxn modelId="{8A156C56-70D9-4D26-8601-9E524C7DB0A7}" type="presParOf" srcId="{E7391AB1-201D-4309-99BA-CB976BEDB33C}" destId="{7496E1C4-80B6-48BB-81FD-DD657B11D25F}" srcOrd="1" destOrd="0" presId="urn:microsoft.com/office/officeart/2005/8/layout/hierarchy1"/>
    <dgm:cxn modelId="{486840F4-1D10-46F7-B5FA-11562E7A1359}" type="presParOf" srcId="{342CD855-0C11-458E-B212-8BABEE23DC8F}" destId="{1DDFE801-B81C-4F19-B8EA-1259BF474A67}" srcOrd="2" destOrd="0" presId="urn:microsoft.com/office/officeart/2005/8/layout/hierarchy1"/>
    <dgm:cxn modelId="{BC05C4C2-ABEC-427D-BAB7-78F94031E6B3}" type="presParOf" srcId="{342CD855-0C11-458E-B212-8BABEE23DC8F}" destId="{F604A9D7-C505-4D8E-83F6-609B266B2D68}" srcOrd="3" destOrd="0" presId="urn:microsoft.com/office/officeart/2005/8/layout/hierarchy1"/>
    <dgm:cxn modelId="{82F7B19F-4883-401F-BB36-6C056988269D}" type="presParOf" srcId="{F604A9D7-C505-4D8E-83F6-609B266B2D68}" destId="{A1E5C88D-0922-4E97-A423-627B9A89ADB1}" srcOrd="0" destOrd="0" presId="urn:microsoft.com/office/officeart/2005/8/layout/hierarchy1"/>
    <dgm:cxn modelId="{61A566F8-53B0-4ABB-9499-3F5BF8D9DE8C}" type="presParOf" srcId="{A1E5C88D-0922-4E97-A423-627B9A89ADB1}" destId="{8A0EC88B-D9B3-4D27-A33E-A9B2E75E77E7}" srcOrd="0" destOrd="0" presId="urn:microsoft.com/office/officeart/2005/8/layout/hierarchy1"/>
    <dgm:cxn modelId="{34ADA9F2-79F0-492A-A5AE-35D43D5859B3}" type="presParOf" srcId="{A1E5C88D-0922-4E97-A423-627B9A89ADB1}" destId="{A8D03D89-0F3C-4E70-9885-567FE766E56A}" srcOrd="1" destOrd="0" presId="urn:microsoft.com/office/officeart/2005/8/layout/hierarchy1"/>
    <dgm:cxn modelId="{30EC3A7F-9732-4B7C-B950-8B74A1754FE1}" type="presParOf" srcId="{F604A9D7-C505-4D8E-83F6-609B266B2D68}" destId="{4B80BD64-CB14-40D2-A299-5504A72BF28E}" srcOrd="1" destOrd="0" presId="urn:microsoft.com/office/officeart/2005/8/layout/hierarchy1"/>
    <dgm:cxn modelId="{02CA8289-5759-414A-BAB4-6E47A4D3325F}" type="presParOf" srcId="{4B80BD64-CB14-40D2-A299-5504A72BF28E}" destId="{F0401489-1BA9-4AC8-B230-669F23B2C28C}" srcOrd="0" destOrd="0" presId="urn:microsoft.com/office/officeart/2005/8/layout/hierarchy1"/>
    <dgm:cxn modelId="{193B92BB-3D91-4911-874B-42315F5EFA3F}" type="presParOf" srcId="{4B80BD64-CB14-40D2-A299-5504A72BF28E}" destId="{C1E69300-823E-4B8C-977B-C4AB06D8B756}" srcOrd="1" destOrd="0" presId="urn:microsoft.com/office/officeart/2005/8/layout/hierarchy1"/>
    <dgm:cxn modelId="{23E0BE94-9395-4CEE-838F-E3D34FA2BB44}" type="presParOf" srcId="{C1E69300-823E-4B8C-977B-C4AB06D8B756}" destId="{1E3A81F3-E84C-45D3-A0A5-6AF49EE1298D}" srcOrd="0" destOrd="0" presId="urn:microsoft.com/office/officeart/2005/8/layout/hierarchy1"/>
    <dgm:cxn modelId="{D76B5610-E0FB-4BD0-9334-3C678ECC141E}" type="presParOf" srcId="{1E3A81F3-E84C-45D3-A0A5-6AF49EE1298D}" destId="{56DB5D62-89C1-4016-A200-389E44DFABE0}" srcOrd="0" destOrd="0" presId="urn:microsoft.com/office/officeart/2005/8/layout/hierarchy1"/>
    <dgm:cxn modelId="{6AE9B7A2-7AB6-474C-B58B-ED6DB138265A}" type="presParOf" srcId="{1E3A81F3-E84C-45D3-A0A5-6AF49EE1298D}" destId="{168D8BCF-0232-4405-BA26-EA013FA01D4A}" srcOrd="1" destOrd="0" presId="urn:microsoft.com/office/officeart/2005/8/layout/hierarchy1"/>
    <dgm:cxn modelId="{8E1D2D8D-85F2-4CAA-A465-58FB6A693D07}" type="presParOf" srcId="{C1E69300-823E-4B8C-977B-C4AB06D8B756}" destId="{C5A45A8C-979C-42E0-AF13-FA7AB5630582}" srcOrd="1" destOrd="0" presId="urn:microsoft.com/office/officeart/2005/8/layout/hierarchy1"/>
    <dgm:cxn modelId="{CC2BF5A2-5D71-4476-A115-191DEE6C61F2}" type="presParOf" srcId="{4B80BD64-CB14-40D2-A299-5504A72BF28E}" destId="{28998AA1-CDFF-42BD-9639-8B7B2D88EEE8}" srcOrd="2" destOrd="0" presId="urn:microsoft.com/office/officeart/2005/8/layout/hierarchy1"/>
    <dgm:cxn modelId="{83E2E3C3-E909-4CDA-89BA-FBF027F0FF53}" type="presParOf" srcId="{4B80BD64-CB14-40D2-A299-5504A72BF28E}" destId="{177D7DEB-44FA-4A09-A891-F5FCD4749F2B}" srcOrd="3" destOrd="0" presId="urn:microsoft.com/office/officeart/2005/8/layout/hierarchy1"/>
    <dgm:cxn modelId="{36920B55-9755-4750-AAC5-719245035C5C}" type="presParOf" srcId="{177D7DEB-44FA-4A09-A891-F5FCD4749F2B}" destId="{1F393A1A-5D08-4380-93DC-B5C2A68D975C}" srcOrd="0" destOrd="0" presId="urn:microsoft.com/office/officeart/2005/8/layout/hierarchy1"/>
    <dgm:cxn modelId="{D9947B21-8EBA-429B-8089-44BBC0AA014F}" type="presParOf" srcId="{1F393A1A-5D08-4380-93DC-B5C2A68D975C}" destId="{2F8497E6-834C-4873-B6A5-4105596AC75F}" srcOrd="0" destOrd="0" presId="urn:microsoft.com/office/officeart/2005/8/layout/hierarchy1"/>
    <dgm:cxn modelId="{304B6C92-5520-4CF7-A934-DE7500B335E6}" type="presParOf" srcId="{1F393A1A-5D08-4380-93DC-B5C2A68D975C}" destId="{A7CDCFFB-C143-4B68-9D96-526136AABA8E}" srcOrd="1" destOrd="0" presId="urn:microsoft.com/office/officeart/2005/8/layout/hierarchy1"/>
    <dgm:cxn modelId="{6AD34F4C-3B70-4DEA-A951-0912894F2784}" type="presParOf" srcId="{177D7DEB-44FA-4A09-A891-F5FCD4749F2B}" destId="{251CB283-D5C8-422B-84FC-2282A5765E14}" srcOrd="1" destOrd="0" presId="urn:microsoft.com/office/officeart/2005/8/layout/hierarchy1"/>
    <dgm:cxn modelId="{D904EF3F-EA01-4AE7-A2DE-85F17E94E018}" type="presParOf" srcId="{342CD855-0C11-458E-B212-8BABEE23DC8F}" destId="{51ADC375-FC7C-4BE5-AF1B-A27C7EEB69CB}" srcOrd="4" destOrd="0" presId="urn:microsoft.com/office/officeart/2005/8/layout/hierarchy1"/>
    <dgm:cxn modelId="{C4EFC1EB-3515-4200-B002-FB775FC19B6C}" type="presParOf" srcId="{342CD855-0C11-458E-B212-8BABEE23DC8F}" destId="{D0A6415C-A8C1-4D76-9CF1-2B762A668E9B}" srcOrd="5" destOrd="0" presId="urn:microsoft.com/office/officeart/2005/8/layout/hierarchy1"/>
    <dgm:cxn modelId="{75E862A0-6305-4303-89F8-8566B7DF5433}" type="presParOf" srcId="{D0A6415C-A8C1-4D76-9CF1-2B762A668E9B}" destId="{CD31A30C-5D1F-4C5E-B836-AA298D805E6C}" srcOrd="0" destOrd="0" presId="urn:microsoft.com/office/officeart/2005/8/layout/hierarchy1"/>
    <dgm:cxn modelId="{D110BCE4-A035-400A-AC18-1B4C9B6BDF95}" type="presParOf" srcId="{CD31A30C-5D1F-4C5E-B836-AA298D805E6C}" destId="{2DF5BB41-219C-468A-BD35-0021CAC1F95D}" srcOrd="0" destOrd="0" presId="urn:microsoft.com/office/officeart/2005/8/layout/hierarchy1"/>
    <dgm:cxn modelId="{F03584A5-FA1A-471C-9AA0-12D8EB027C9B}" type="presParOf" srcId="{CD31A30C-5D1F-4C5E-B836-AA298D805E6C}" destId="{F1A0CD52-0A1F-4257-A823-CF44DFB603DB}" srcOrd="1" destOrd="0" presId="urn:microsoft.com/office/officeart/2005/8/layout/hierarchy1"/>
    <dgm:cxn modelId="{81C726F4-69C8-4E7A-86DE-63FB846F71A6}" type="presParOf" srcId="{D0A6415C-A8C1-4D76-9CF1-2B762A668E9B}" destId="{16656BC5-D93A-4B88-B335-2B82A0A24C79}" srcOrd="1" destOrd="0" presId="urn:microsoft.com/office/officeart/2005/8/layout/hierarchy1"/>
    <dgm:cxn modelId="{F198B5DB-F3F9-4A6D-815C-8B2C87C029D2}" type="presParOf" srcId="{16656BC5-D93A-4B88-B335-2B82A0A24C79}" destId="{57173D75-DA2F-4A67-AAD4-E6C1A8536AA5}" srcOrd="0" destOrd="0" presId="urn:microsoft.com/office/officeart/2005/8/layout/hierarchy1"/>
    <dgm:cxn modelId="{E0D0EB23-1F04-44EC-A478-C7C2CB1818BB}" type="presParOf" srcId="{16656BC5-D93A-4B88-B335-2B82A0A24C79}" destId="{E045011D-8583-402F-903C-E8B6D5DE7AB7}" srcOrd="1" destOrd="0" presId="urn:microsoft.com/office/officeart/2005/8/layout/hierarchy1"/>
    <dgm:cxn modelId="{FFF9275F-80B2-4C96-92E6-7C1117AAF100}" type="presParOf" srcId="{E045011D-8583-402F-903C-E8B6D5DE7AB7}" destId="{ADABAF1B-D103-4804-BAAB-6363583C1B5E}" srcOrd="0" destOrd="0" presId="urn:microsoft.com/office/officeart/2005/8/layout/hierarchy1"/>
    <dgm:cxn modelId="{AE3463B8-4892-4138-A7A4-AD07F13B2074}" type="presParOf" srcId="{ADABAF1B-D103-4804-BAAB-6363583C1B5E}" destId="{0A160306-8E3D-47FD-B8C8-1040814D409D}" srcOrd="0" destOrd="0" presId="urn:microsoft.com/office/officeart/2005/8/layout/hierarchy1"/>
    <dgm:cxn modelId="{35DC1B8B-442E-4E71-9EDF-2FBB00117164}" type="presParOf" srcId="{ADABAF1B-D103-4804-BAAB-6363583C1B5E}" destId="{29EE623F-63E1-47DC-BFE7-A6A2DDCD4C7E}" srcOrd="1" destOrd="0" presId="urn:microsoft.com/office/officeart/2005/8/layout/hierarchy1"/>
    <dgm:cxn modelId="{F65CEDED-ABB3-401D-BBAD-84D62FEF510A}" type="presParOf" srcId="{E045011D-8583-402F-903C-E8B6D5DE7AB7}" destId="{D4F68505-0B8D-49D0-A64E-E6B8C3A0CF94}" srcOrd="1" destOrd="0" presId="urn:microsoft.com/office/officeart/2005/8/layout/hierarchy1"/>
    <dgm:cxn modelId="{390CB05E-165A-4BE6-B0D4-B138D931C999}" type="presParOf" srcId="{16656BC5-D93A-4B88-B335-2B82A0A24C79}" destId="{EC3F441A-5AFB-4DA1-B0C7-C95D4BADC4B3}" srcOrd="2" destOrd="0" presId="urn:microsoft.com/office/officeart/2005/8/layout/hierarchy1"/>
    <dgm:cxn modelId="{47DFA1D3-3320-435C-B1DB-B4F23E526BB5}" type="presParOf" srcId="{16656BC5-D93A-4B88-B335-2B82A0A24C79}" destId="{D7AB120F-BC7C-4D56-AF76-46EFE07F1135}" srcOrd="3" destOrd="0" presId="urn:microsoft.com/office/officeart/2005/8/layout/hierarchy1"/>
    <dgm:cxn modelId="{BAB4A61A-96A1-4B3C-B54B-C5529DCBC58F}" type="presParOf" srcId="{D7AB120F-BC7C-4D56-AF76-46EFE07F1135}" destId="{BADE5B43-8C3D-48B8-BE09-460197ACD0D6}" srcOrd="0" destOrd="0" presId="urn:microsoft.com/office/officeart/2005/8/layout/hierarchy1"/>
    <dgm:cxn modelId="{2068EE41-C143-4669-AF0F-5263B69DD728}" type="presParOf" srcId="{BADE5B43-8C3D-48B8-BE09-460197ACD0D6}" destId="{AC38C206-30B1-4976-AC27-DD5DC5904B20}" srcOrd="0" destOrd="0" presId="urn:microsoft.com/office/officeart/2005/8/layout/hierarchy1"/>
    <dgm:cxn modelId="{43019832-5D2C-4C45-9BF3-3C1DD66799C0}" type="presParOf" srcId="{BADE5B43-8C3D-48B8-BE09-460197ACD0D6}" destId="{00F9FF0B-5DCF-40B6-9573-54E1F1CDC257}" srcOrd="1" destOrd="0" presId="urn:microsoft.com/office/officeart/2005/8/layout/hierarchy1"/>
    <dgm:cxn modelId="{338A12F3-E5BB-4500-B877-EBF62504D563}" type="presParOf" srcId="{D7AB120F-BC7C-4D56-AF76-46EFE07F1135}" destId="{6EDFE914-9BA0-43A7-84D6-B8E49130DC7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56A62-376E-44E7-91BE-ED4870509542}">
      <dsp:nvSpPr>
        <dsp:cNvPr id="0" name=""/>
        <dsp:cNvSpPr/>
      </dsp:nvSpPr>
      <dsp:spPr>
        <a:xfrm rot="5400000">
          <a:off x="257955" y="1919366"/>
          <a:ext cx="971014" cy="1105465"/>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530483-52AB-481C-B9C2-1577B56E8581}">
      <dsp:nvSpPr>
        <dsp:cNvPr id="0" name=""/>
        <dsp:cNvSpPr/>
      </dsp:nvSpPr>
      <dsp:spPr>
        <a:xfrm>
          <a:off x="695" y="842977"/>
          <a:ext cx="1634616" cy="1144178"/>
        </a:xfrm>
        <a:prstGeom prst="roundRect">
          <a:avLst>
            <a:gd name="adj" fmla="val 1667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L" sz="1900" kern="1200" dirty="0"/>
            <a:t>Promulgación Ley N°21.659</a:t>
          </a:r>
        </a:p>
      </dsp:txBody>
      <dsp:txXfrm>
        <a:off x="56559" y="898841"/>
        <a:ext cx="1522888" cy="1032450"/>
      </dsp:txXfrm>
    </dsp:sp>
    <dsp:sp modelId="{1F60BE76-284A-48F8-88CD-258F76BC4965}">
      <dsp:nvSpPr>
        <dsp:cNvPr id="0" name=""/>
        <dsp:cNvSpPr/>
      </dsp:nvSpPr>
      <dsp:spPr>
        <a:xfrm>
          <a:off x="2173274" y="1143539"/>
          <a:ext cx="1188864" cy="924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s-CL" sz="1200" kern="1200" dirty="0"/>
            <a:t>Marzo 2024</a:t>
          </a:r>
        </a:p>
      </dsp:txBody>
      <dsp:txXfrm>
        <a:off x="2173274" y="1143539"/>
        <a:ext cx="1188864" cy="924775"/>
      </dsp:txXfrm>
    </dsp:sp>
    <dsp:sp modelId="{BC468C7F-4A6C-4845-90C0-901F684D9AE8}">
      <dsp:nvSpPr>
        <dsp:cNvPr id="0" name=""/>
        <dsp:cNvSpPr/>
      </dsp:nvSpPr>
      <dsp:spPr>
        <a:xfrm rot="5400000">
          <a:off x="1613227" y="3204657"/>
          <a:ext cx="971014" cy="1105465"/>
        </a:xfrm>
        <a:prstGeom prst="bentUpArrow">
          <a:avLst>
            <a:gd name="adj1" fmla="val 32840"/>
            <a:gd name="adj2" fmla="val 25000"/>
            <a:gd name="adj3" fmla="val 35780"/>
          </a:avLst>
        </a:prstGeom>
        <a:solidFill>
          <a:schemeClr val="accent1">
            <a:tint val="50000"/>
            <a:hueOff val="-12975"/>
            <a:satOff val="622"/>
            <a:lumOff val="-2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2EB951-FE18-4E87-9B5E-912BF5DCE86E}">
      <dsp:nvSpPr>
        <dsp:cNvPr id="0" name=""/>
        <dsp:cNvSpPr/>
      </dsp:nvSpPr>
      <dsp:spPr>
        <a:xfrm>
          <a:off x="1355967" y="2128268"/>
          <a:ext cx="1634616" cy="1144178"/>
        </a:xfrm>
        <a:prstGeom prst="roundRect">
          <a:avLst>
            <a:gd name="adj" fmla="val 16670"/>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L" sz="1900" kern="1200" dirty="0"/>
            <a:t>Convenio Marco de Colaboración</a:t>
          </a:r>
        </a:p>
      </dsp:txBody>
      <dsp:txXfrm>
        <a:off x="1411831" y="2184132"/>
        <a:ext cx="1522888" cy="1032450"/>
      </dsp:txXfrm>
    </dsp:sp>
    <dsp:sp modelId="{42B0FD83-C0E3-4BE0-AFEF-6E87C6D0E53A}">
      <dsp:nvSpPr>
        <dsp:cNvPr id="0" name=""/>
        <dsp:cNvSpPr/>
      </dsp:nvSpPr>
      <dsp:spPr>
        <a:xfrm>
          <a:off x="2990584" y="2237391"/>
          <a:ext cx="1188864" cy="924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s-CL" sz="1200" kern="1200" dirty="0"/>
            <a:t>Junio 2024</a:t>
          </a:r>
        </a:p>
      </dsp:txBody>
      <dsp:txXfrm>
        <a:off x="2990584" y="2237391"/>
        <a:ext cx="1188864" cy="924775"/>
      </dsp:txXfrm>
    </dsp:sp>
    <dsp:sp modelId="{DD7F0485-1158-446A-AD7F-CE94EDE752D9}">
      <dsp:nvSpPr>
        <dsp:cNvPr id="0" name=""/>
        <dsp:cNvSpPr/>
      </dsp:nvSpPr>
      <dsp:spPr>
        <a:xfrm>
          <a:off x="2711238" y="3413558"/>
          <a:ext cx="1634616" cy="1144178"/>
        </a:xfrm>
        <a:prstGeom prst="roundRect">
          <a:avLst>
            <a:gd name="adj" fmla="val 16670"/>
          </a:avLst>
        </a:prstGeom>
        <a:solidFill>
          <a:schemeClr val="accent1">
            <a:shade val="50000"/>
            <a:hueOff val="268329"/>
            <a:satOff val="-6535"/>
            <a:lumOff val="285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L" sz="1900" kern="1200" dirty="0"/>
            <a:t>Convenios específicos de colaboración</a:t>
          </a:r>
        </a:p>
      </dsp:txBody>
      <dsp:txXfrm>
        <a:off x="2767102" y="3469422"/>
        <a:ext cx="1522888" cy="1032450"/>
      </dsp:txXfrm>
    </dsp:sp>
    <dsp:sp modelId="{C314EC2D-4CA7-4D52-89BE-0B07AAE16547}">
      <dsp:nvSpPr>
        <dsp:cNvPr id="0" name=""/>
        <dsp:cNvSpPr/>
      </dsp:nvSpPr>
      <dsp:spPr>
        <a:xfrm>
          <a:off x="4345855" y="3522682"/>
          <a:ext cx="1188864" cy="924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s-CL" sz="1200" kern="1200" dirty="0"/>
            <a:t>Junio 2024</a:t>
          </a:r>
        </a:p>
      </dsp:txBody>
      <dsp:txXfrm>
        <a:off x="4345855" y="3522682"/>
        <a:ext cx="1188864" cy="924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22E3E-4270-475F-949C-CFCF3E0466B8}">
      <dsp:nvSpPr>
        <dsp:cNvPr id="0" name=""/>
        <dsp:cNvSpPr/>
      </dsp:nvSpPr>
      <dsp:spPr>
        <a:xfrm rot="5400000">
          <a:off x="1430750" y="-227"/>
          <a:ext cx="2962840" cy="2963296"/>
        </a:xfrm>
        <a:prstGeom prst="blockArc">
          <a:avLst>
            <a:gd name="adj1" fmla="val 13500000"/>
            <a:gd name="adj2" fmla="val 18900000"/>
            <a:gd name="adj3" fmla="val 496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F14FE-001B-4A35-8D13-AD27908392CF}">
      <dsp:nvSpPr>
        <dsp:cNvPr id="0" name=""/>
        <dsp:cNvSpPr/>
      </dsp:nvSpPr>
      <dsp:spPr>
        <a:xfrm rot="16200000">
          <a:off x="4480121" y="-227"/>
          <a:ext cx="2962840" cy="2963296"/>
        </a:xfrm>
        <a:prstGeom prst="blockArc">
          <a:avLst>
            <a:gd name="adj1" fmla="val 13500000"/>
            <a:gd name="adj2" fmla="val 18900000"/>
            <a:gd name="adj3" fmla="val 496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3CE833-6B91-4128-9875-C8206C69ADEC}">
      <dsp:nvSpPr>
        <dsp:cNvPr id="0" name=""/>
        <dsp:cNvSpPr/>
      </dsp:nvSpPr>
      <dsp:spPr>
        <a:xfrm>
          <a:off x="4830468" y="2573684"/>
          <a:ext cx="2249594" cy="59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kern="1200" dirty="0"/>
            <a:t>Pilotaje de matriz</a:t>
          </a:r>
        </a:p>
      </dsp:txBody>
      <dsp:txXfrm>
        <a:off x="4830468" y="2573684"/>
        <a:ext cx="2249594" cy="592758"/>
      </dsp:txXfrm>
    </dsp:sp>
    <dsp:sp modelId="{5959AE07-C338-47AC-A3EA-EAB26407FB1A}">
      <dsp:nvSpPr>
        <dsp:cNvPr id="0" name=""/>
        <dsp:cNvSpPr/>
      </dsp:nvSpPr>
      <dsp:spPr>
        <a:xfrm rot="5400000">
          <a:off x="4385080" y="-227"/>
          <a:ext cx="2962840" cy="2963296"/>
        </a:xfrm>
        <a:prstGeom prst="blockArc">
          <a:avLst>
            <a:gd name="adj1" fmla="val 13500000"/>
            <a:gd name="adj2" fmla="val 18900000"/>
            <a:gd name="adj3" fmla="val 496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02F42E-8DF4-4D39-A65F-EF103D3D8351}">
      <dsp:nvSpPr>
        <dsp:cNvPr id="0" name=""/>
        <dsp:cNvSpPr/>
      </dsp:nvSpPr>
      <dsp:spPr>
        <a:xfrm rot="16200000">
          <a:off x="7433554" y="-227"/>
          <a:ext cx="2962840" cy="2963296"/>
        </a:xfrm>
        <a:prstGeom prst="blockArc">
          <a:avLst>
            <a:gd name="adj1" fmla="val 13500000"/>
            <a:gd name="adj2" fmla="val 18900000"/>
            <a:gd name="adj3" fmla="val 496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423D33-AF2C-4AF3-B56C-52DBB7BB1BA1}">
      <dsp:nvSpPr>
        <dsp:cNvPr id="0" name=""/>
        <dsp:cNvSpPr/>
      </dsp:nvSpPr>
      <dsp:spPr>
        <a:xfrm>
          <a:off x="7567818" y="2573684"/>
          <a:ext cx="2249594" cy="59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kern="1200" dirty="0"/>
            <a:t>Capacitación</a:t>
          </a:r>
        </a:p>
      </dsp:txBody>
      <dsp:txXfrm>
        <a:off x="7567818" y="2573684"/>
        <a:ext cx="2249594" cy="592758"/>
      </dsp:txXfrm>
    </dsp:sp>
    <dsp:sp modelId="{4F5DDED0-A5F3-40E7-85A6-91E1AFA8981E}">
      <dsp:nvSpPr>
        <dsp:cNvPr id="0" name=""/>
        <dsp:cNvSpPr/>
      </dsp:nvSpPr>
      <dsp:spPr>
        <a:xfrm>
          <a:off x="4886423" y="489215"/>
          <a:ext cx="2079403" cy="207940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s-CL" sz="1600" kern="1200" dirty="0"/>
            <a:t>Aplicación de instrumentos de levantamiento de información y matriz</a:t>
          </a:r>
        </a:p>
      </dsp:txBody>
      <dsp:txXfrm>
        <a:off x="5302304" y="697155"/>
        <a:ext cx="1247641" cy="1663522"/>
      </dsp:txXfrm>
    </dsp:sp>
    <dsp:sp modelId="{20B2A80E-C02C-4F1E-8DA9-E704414C6381}">
      <dsp:nvSpPr>
        <dsp:cNvPr id="0" name=""/>
        <dsp:cNvSpPr/>
      </dsp:nvSpPr>
      <dsp:spPr>
        <a:xfrm>
          <a:off x="2015707" y="359749"/>
          <a:ext cx="1298053" cy="111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L" sz="1200" kern="1200" dirty="0"/>
            <a:t>Identificación de evidencia </a:t>
          </a:r>
        </a:p>
      </dsp:txBody>
      <dsp:txXfrm>
        <a:off x="2205802" y="523605"/>
        <a:ext cx="917863" cy="791169"/>
      </dsp:txXfrm>
    </dsp:sp>
    <dsp:sp modelId="{194FC443-762E-404F-90A8-44B2ED46C415}">
      <dsp:nvSpPr>
        <dsp:cNvPr id="0" name=""/>
        <dsp:cNvSpPr/>
      </dsp:nvSpPr>
      <dsp:spPr>
        <a:xfrm>
          <a:off x="1849088" y="1234676"/>
          <a:ext cx="461146" cy="46096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1882C98-F69E-4122-ABF2-0E4FD6B1D232}">
      <dsp:nvSpPr>
        <dsp:cNvPr id="0" name=""/>
        <dsp:cNvSpPr/>
      </dsp:nvSpPr>
      <dsp:spPr>
        <a:xfrm>
          <a:off x="3211176" y="634447"/>
          <a:ext cx="268323" cy="2681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3A3DDEE-2D0D-4A06-851D-282607085847}">
      <dsp:nvSpPr>
        <dsp:cNvPr id="0" name=""/>
        <dsp:cNvSpPr/>
      </dsp:nvSpPr>
      <dsp:spPr>
        <a:xfrm>
          <a:off x="2931837" y="920478"/>
          <a:ext cx="1298053" cy="111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L" sz="1200" kern="1200" dirty="0"/>
            <a:t>Ponderación de factores</a:t>
          </a:r>
        </a:p>
      </dsp:txBody>
      <dsp:txXfrm>
        <a:off x="3121932" y="1084334"/>
        <a:ext cx="917863" cy="791169"/>
      </dsp:txXfrm>
    </dsp:sp>
    <dsp:sp modelId="{8B23FD6F-FC19-4AC9-8615-23A330E1BC30}">
      <dsp:nvSpPr>
        <dsp:cNvPr id="0" name=""/>
        <dsp:cNvSpPr/>
      </dsp:nvSpPr>
      <dsp:spPr>
        <a:xfrm>
          <a:off x="3209635" y="2006748"/>
          <a:ext cx="268323" cy="268148"/>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53D4EC2-17D9-485E-80F6-089BB2636765}">
      <dsp:nvSpPr>
        <dsp:cNvPr id="0" name=""/>
        <dsp:cNvSpPr/>
      </dsp:nvSpPr>
      <dsp:spPr>
        <a:xfrm>
          <a:off x="2032436" y="1456978"/>
          <a:ext cx="1298053" cy="111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CL" sz="1200" kern="1200" dirty="0"/>
            <a:t>Elaboración instrumento</a:t>
          </a:r>
        </a:p>
      </dsp:txBody>
      <dsp:txXfrm>
        <a:off x="2222531" y="1620834"/>
        <a:ext cx="917863" cy="791169"/>
      </dsp:txXfrm>
    </dsp:sp>
    <dsp:sp modelId="{18E67D08-A13A-4AEB-AD46-C33248B7DE95}">
      <dsp:nvSpPr>
        <dsp:cNvPr id="0" name=""/>
        <dsp:cNvSpPr/>
      </dsp:nvSpPr>
      <dsp:spPr>
        <a:xfrm>
          <a:off x="7823352" y="612390"/>
          <a:ext cx="1730457" cy="17301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kern="1200" dirty="0"/>
            <a:t>Capacitación a funcionarios fiscalizadores</a:t>
          </a:r>
        </a:p>
      </dsp:txBody>
      <dsp:txXfrm>
        <a:off x="8076772" y="865764"/>
        <a:ext cx="1223617" cy="1223396"/>
      </dsp:txXfrm>
    </dsp:sp>
    <dsp:sp modelId="{7D11D10A-1261-4A18-95C6-C4419FF056C7}">
      <dsp:nvSpPr>
        <dsp:cNvPr id="0" name=""/>
        <dsp:cNvSpPr/>
      </dsp:nvSpPr>
      <dsp:spPr>
        <a:xfrm>
          <a:off x="1987317" y="2573684"/>
          <a:ext cx="2249594" cy="592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kern="1200" dirty="0"/>
            <a:t>Elaboración de matriz</a:t>
          </a:r>
        </a:p>
      </dsp:txBody>
      <dsp:txXfrm>
        <a:off x="1987317" y="2573684"/>
        <a:ext cx="2249594" cy="59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03821-9E5A-4095-9470-56EB988447B6}">
      <dsp:nvSpPr>
        <dsp:cNvPr id="0" name=""/>
        <dsp:cNvSpPr/>
      </dsp:nvSpPr>
      <dsp:spPr>
        <a:xfrm>
          <a:off x="3111069" y="1001765"/>
          <a:ext cx="683462" cy="91440"/>
        </a:xfrm>
        <a:custGeom>
          <a:avLst/>
          <a:gdLst/>
          <a:ahLst/>
          <a:cxnLst/>
          <a:rect l="0" t="0" r="0" b="0"/>
          <a:pathLst>
            <a:path>
              <a:moveTo>
                <a:pt x="0" y="45720"/>
              </a:moveTo>
              <a:lnTo>
                <a:pt x="683462" y="45720"/>
              </a:lnTo>
            </a:path>
          </a:pathLst>
        </a:custGeom>
        <a:noFill/>
        <a:ln w="635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L" sz="500" kern="1200"/>
        </a:p>
      </dsp:txBody>
      <dsp:txXfrm>
        <a:off x="3434949" y="1043914"/>
        <a:ext cx="35703" cy="7140"/>
      </dsp:txXfrm>
    </dsp:sp>
    <dsp:sp modelId="{9FE28D80-141A-41B9-B7FE-4EF5226E0724}">
      <dsp:nvSpPr>
        <dsp:cNvPr id="0" name=""/>
        <dsp:cNvSpPr/>
      </dsp:nvSpPr>
      <dsp:spPr>
        <a:xfrm>
          <a:off x="8247" y="116098"/>
          <a:ext cx="3104621" cy="1862773"/>
        </a:xfrm>
        <a:prstGeom prst="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es-CL" sz="1700" kern="1200" dirty="0"/>
            <a:t>Prevención situacional</a:t>
          </a:r>
        </a:p>
        <a:p>
          <a:pPr marL="114300" lvl="1" indent="-114300" algn="l" defTabSz="577850">
            <a:lnSpc>
              <a:spcPct val="90000"/>
            </a:lnSpc>
            <a:spcBef>
              <a:spcPct val="0"/>
            </a:spcBef>
            <a:spcAft>
              <a:spcPct val="15000"/>
            </a:spcAft>
            <a:buChar char="•"/>
          </a:pPr>
          <a:r>
            <a:rPr lang="es-MX" sz="1300" b="0" i="0" u="none" kern="1200" dirty="0"/>
            <a:t>Este enfoque se ocupa de las circunstancias en las que se cometen delitos y en reducir las oportunidades para la comisión de conductas criminales o violentas</a:t>
          </a:r>
          <a:endParaRPr lang="es-CL" sz="1300" kern="1200" dirty="0"/>
        </a:p>
      </dsp:txBody>
      <dsp:txXfrm>
        <a:off x="8247" y="116098"/>
        <a:ext cx="3104621" cy="1862773"/>
      </dsp:txXfrm>
    </dsp:sp>
    <dsp:sp modelId="{EBA37CDC-034F-4A84-81C5-FC8645F35465}">
      <dsp:nvSpPr>
        <dsp:cNvPr id="0" name=""/>
        <dsp:cNvSpPr/>
      </dsp:nvSpPr>
      <dsp:spPr>
        <a:xfrm>
          <a:off x="6929753" y="1001765"/>
          <a:ext cx="683462" cy="91440"/>
        </a:xfrm>
        <a:custGeom>
          <a:avLst/>
          <a:gdLst/>
          <a:ahLst/>
          <a:cxnLst/>
          <a:rect l="0" t="0" r="0" b="0"/>
          <a:pathLst>
            <a:path>
              <a:moveTo>
                <a:pt x="0" y="45720"/>
              </a:moveTo>
              <a:lnTo>
                <a:pt x="683462" y="45720"/>
              </a:lnTo>
            </a:path>
          </a:pathLst>
        </a:custGeom>
        <a:noFill/>
        <a:ln w="6350" cap="flat" cmpd="sng" algn="ctr">
          <a:solidFill>
            <a:schemeClr val="accent1">
              <a:shade val="90000"/>
              <a:hueOff val="349225"/>
              <a:satOff val="-5981"/>
              <a:lumOff val="2396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L" sz="500" kern="1200"/>
        </a:p>
      </dsp:txBody>
      <dsp:txXfrm>
        <a:off x="7253633" y="1043914"/>
        <a:ext cx="35703" cy="7140"/>
      </dsp:txXfrm>
    </dsp:sp>
    <dsp:sp modelId="{594CE294-9138-4282-B94D-D17884F040C1}">
      <dsp:nvSpPr>
        <dsp:cNvPr id="0" name=""/>
        <dsp:cNvSpPr/>
      </dsp:nvSpPr>
      <dsp:spPr>
        <a:xfrm>
          <a:off x="3826932" y="116098"/>
          <a:ext cx="3104621" cy="1862773"/>
        </a:xfrm>
        <a:prstGeom prst="rect">
          <a:avLst/>
        </a:prstGeom>
        <a:solidFill>
          <a:schemeClr val="accent1">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es-CL" sz="1700" kern="1200" dirty="0"/>
            <a:t>Enfoque epidemiológico </a:t>
          </a:r>
        </a:p>
        <a:p>
          <a:pPr marL="114300" lvl="1" indent="-114300" algn="l" defTabSz="577850">
            <a:lnSpc>
              <a:spcPct val="90000"/>
            </a:lnSpc>
            <a:spcBef>
              <a:spcPct val="0"/>
            </a:spcBef>
            <a:spcAft>
              <a:spcPct val="15000"/>
            </a:spcAft>
            <a:buChar char="•"/>
          </a:pPr>
          <a:r>
            <a:rPr lang="es-MX" sz="1300" b="0" i="0" u="none" kern="1200" dirty="0"/>
            <a:t>En la medida que una persona, entidad, comunidad o un determinado territorio acumula un mayor número de factores de riesgo, la probabilidad de que esa entidad se vea afectada por acto delictual o violento es mayor.</a:t>
          </a:r>
          <a:endParaRPr lang="es-CL" sz="1300" kern="1200" dirty="0"/>
        </a:p>
      </dsp:txBody>
      <dsp:txXfrm>
        <a:off x="3826932" y="116098"/>
        <a:ext cx="3104621" cy="1862773"/>
      </dsp:txXfrm>
    </dsp:sp>
    <dsp:sp modelId="{E7A4AD61-17AB-413D-8F41-2B00AD485A5E}">
      <dsp:nvSpPr>
        <dsp:cNvPr id="0" name=""/>
        <dsp:cNvSpPr/>
      </dsp:nvSpPr>
      <dsp:spPr>
        <a:xfrm>
          <a:off x="7645616" y="116098"/>
          <a:ext cx="3104621" cy="1862773"/>
        </a:xfrm>
        <a:prstGeom prst="rect">
          <a:avLst/>
        </a:prstGeom>
        <a:solidFill>
          <a:schemeClr val="accent1">
            <a:shade val="80000"/>
            <a:hueOff val="349283"/>
            <a:satOff val="-6256"/>
            <a:lumOff val="265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es-CL" sz="1700" kern="1200" dirty="0"/>
            <a:t>Criminología ambiental</a:t>
          </a:r>
        </a:p>
        <a:p>
          <a:pPr marL="114300" lvl="1" indent="-114300" algn="l" defTabSz="577850">
            <a:lnSpc>
              <a:spcPct val="90000"/>
            </a:lnSpc>
            <a:spcBef>
              <a:spcPct val="0"/>
            </a:spcBef>
            <a:spcAft>
              <a:spcPct val="15000"/>
            </a:spcAft>
            <a:buChar char="•"/>
          </a:pPr>
          <a:r>
            <a:rPr lang="es-MX" sz="1300" b="0" i="0" u="none" kern="1200" dirty="0"/>
            <a:t>Los hechos delictivos son una interrelación entre cuatro elementos o dimensiones: dimensión legal, dimensión del infractor, dimensión de la víctima/objeto y dimensión espacio-temporal. </a:t>
          </a:r>
          <a:endParaRPr lang="es-CL" sz="1300" kern="1200" dirty="0"/>
        </a:p>
      </dsp:txBody>
      <dsp:txXfrm>
        <a:off x="7645616" y="116098"/>
        <a:ext cx="3104621" cy="1862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10F37C-7E79-4A05-831B-BB160632CC65}">
      <dsp:nvSpPr>
        <dsp:cNvPr id="0" name=""/>
        <dsp:cNvSpPr/>
      </dsp:nvSpPr>
      <dsp:spPr>
        <a:xfrm>
          <a:off x="654694" y="18974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Las actividades que desarrolla la entidad; </a:t>
          </a:r>
          <a:endParaRPr lang="es-CL" sz="1500" kern="1200" dirty="0"/>
        </a:p>
      </dsp:txBody>
      <dsp:txXfrm>
        <a:off x="654694" y="189743"/>
        <a:ext cx="3103513" cy="969847"/>
      </dsp:txXfrm>
    </dsp:sp>
    <dsp:sp modelId="{EC1565BC-3784-46FE-B883-2A422188AD96}">
      <dsp:nvSpPr>
        <dsp:cNvPr id="0" name=""/>
        <dsp:cNvSpPr/>
      </dsp:nvSpPr>
      <dsp:spPr>
        <a:xfrm>
          <a:off x="525381" y="49654"/>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859866-8BA6-4F20-8319-E03427196C14}">
      <dsp:nvSpPr>
        <dsp:cNvPr id="0" name=""/>
        <dsp:cNvSpPr/>
      </dsp:nvSpPr>
      <dsp:spPr>
        <a:xfrm>
          <a:off x="4030256" y="18974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a:t>El </a:t>
          </a:r>
          <a:r>
            <a:rPr lang="es-MX" sz="1500" b="0" i="0" u="none" kern="1200" dirty="0"/>
            <a:t>cumplimiento de funciones estratégicas o servicios de utilidad pública</a:t>
          </a:r>
          <a:endParaRPr lang="es-CL" sz="1500" kern="1200" dirty="0"/>
        </a:p>
      </dsp:txBody>
      <dsp:txXfrm>
        <a:off x="4030256" y="189743"/>
        <a:ext cx="3103513" cy="969847"/>
      </dsp:txXfrm>
    </dsp:sp>
    <dsp:sp modelId="{82FF8858-641C-4AAD-82D3-7D84FED996E5}">
      <dsp:nvSpPr>
        <dsp:cNvPr id="0" name=""/>
        <dsp:cNvSpPr/>
      </dsp:nvSpPr>
      <dsp:spPr>
        <a:xfrm>
          <a:off x="3900943" y="49654"/>
          <a:ext cx="678893" cy="10183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606C98-8A8E-48D2-B4F1-BE2E169C484C}">
      <dsp:nvSpPr>
        <dsp:cNvPr id="0" name=""/>
        <dsp:cNvSpPr/>
      </dsp:nvSpPr>
      <dsp:spPr>
        <a:xfrm>
          <a:off x="7405818" y="18974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 localización de su establecimiento; </a:t>
          </a:r>
          <a:endParaRPr lang="es-CL" sz="1500" kern="1200" dirty="0"/>
        </a:p>
      </dsp:txBody>
      <dsp:txXfrm>
        <a:off x="7405818" y="189743"/>
        <a:ext cx="3103513" cy="969847"/>
      </dsp:txXfrm>
    </dsp:sp>
    <dsp:sp modelId="{5C8EAF3D-FBF0-4FE7-85B8-E1EBE4A04D45}">
      <dsp:nvSpPr>
        <dsp:cNvPr id="0" name=""/>
        <dsp:cNvSpPr/>
      </dsp:nvSpPr>
      <dsp:spPr>
        <a:xfrm>
          <a:off x="7276504" y="49654"/>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2C5277-1F7A-43D0-8D9A-638D1966BD4E}">
      <dsp:nvSpPr>
        <dsp:cNvPr id="0" name=""/>
        <dsp:cNvSpPr/>
      </dsp:nvSpPr>
      <dsp:spPr>
        <a:xfrm>
          <a:off x="654694" y="141067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Las características de funcionamiento; </a:t>
          </a:r>
          <a:endParaRPr lang="es-CL" sz="1500" kern="1200" dirty="0"/>
        </a:p>
      </dsp:txBody>
      <dsp:txXfrm>
        <a:off x="654694" y="1410673"/>
        <a:ext cx="3103513" cy="969847"/>
      </dsp:txXfrm>
    </dsp:sp>
    <dsp:sp modelId="{0C18C3DD-0C2D-4362-BCDB-91056FFA0B61}">
      <dsp:nvSpPr>
        <dsp:cNvPr id="0" name=""/>
        <dsp:cNvSpPr/>
      </dsp:nvSpPr>
      <dsp:spPr>
        <a:xfrm>
          <a:off x="525381" y="1270584"/>
          <a:ext cx="678893" cy="101834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ACA8E5-2486-4345-B6C1-DE954B45FE28}">
      <dsp:nvSpPr>
        <dsp:cNvPr id="0" name=""/>
        <dsp:cNvSpPr/>
      </dsp:nvSpPr>
      <dsp:spPr>
        <a:xfrm>
          <a:off x="4030256" y="141067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El valor o la peligrosidad de los objetos que transporta, almacena o se encuentran en su interior; </a:t>
          </a:r>
          <a:endParaRPr lang="es-CL" sz="1500" kern="1200" dirty="0"/>
        </a:p>
      </dsp:txBody>
      <dsp:txXfrm>
        <a:off x="4030256" y="1410673"/>
        <a:ext cx="3103513" cy="969847"/>
      </dsp:txXfrm>
    </dsp:sp>
    <dsp:sp modelId="{7C1684E2-D83E-436B-B45B-6C35BFEB4A16}">
      <dsp:nvSpPr>
        <dsp:cNvPr id="0" name=""/>
        <dsp:cNvSpPr/>
      </dsp:nvSpPr>
      <dsp:spPr>
        <a:xfrm>
          <a:off x="3900943" y="1270584"/>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ED4BE2-6998-4447-857A-D5DE0C88879A}">
      <dsp:nvSpPr>
        <dsp:cNvPr id="0" name=""/>
        <dsp:cNvSpPr/>
      </dsp:nvSpPr>
      <dsp:spPr>
        <a:xfrm>
          <a:off x="7405818" y="1410673"/>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 concurrencia de público; </a:t>
          </a:r>
          <a:endParaRPr lang="es-CL" sz="1500" kern="1200" dirty="0"/>
        </a:p>
      </dsp:txBody>
      <dsp:txXfrm>
        <a:off x="7405818" y="1410673"/>
        <a:ext cx="3103513" cy="969847"/>
      </dsp:txXfrm>
    </dsp:sp>
    <dsp:sp modelId="{FA6909E2-D3AE-462D-8AD6-D50807BA181F}">
      <dsp:nvSpPr>
        <dsp:cNvPr id="0" name=""/>
        <dsp:cNvSpPr/>
      </dsp:nvSpPr>
      <dsp:spPr>
        <a:xfrm>
          <a:off x="7276504" y="1270584"/>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D8A41A-D807-485B-B152-87276604AA4C}">
      <dsp:nvSpPr>
        <dsp:cNvPr id="0" name=""/>
        <dsp:cNvSpPr/>
      </dsp:nvSpPr>
      <dsp:spPr>
        <a:xfrm>
          <a:off x="654694" y="2631604"/>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El monto de sus transacciones y utilidades; </a:t>
          </a:r>
          <a:endParaRPr lang="es-CL" sz="1500" kern="1200" dirty="0"/>
        </a:p>
      </dsp:txBody>
      <dsp:txXfrm>
        <a:off x="654694" y="2631604"/>
        <a:ext cx="3103513" cy="969847"/>
      </dsp:txXfrm>
    </dsp:sp>
    <dsp:sp modelId="{C8898159-58C7-41D6-BFFD-2258295ADA9B}">
      <dsp:nvSpPr>
        <dsp:cNvPr id="0" name=""/>
        <dsp:cNvSpPr/>
      </dsp:nvSpPr>
      <dsp:spPr>
        <a:xfrm>
          <a:off x="525381" y="2491515"/>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5B91A7-3EE6-49EC-A84B-67CBDB45BB8E}">
      <dsp:nvSpPr>
        <dsp:cNvPr id="0" name=""/>
        <dsp:cNvSpPr/>
      </dsp:nvSpPr>
      <dsp:spPr>
        <a:xfrm>
          <a:off x="4030256" y="2631604"/>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Horario de funcionamiento; </a:t>
          </a:r>
          <a:endParaRPr lang="es-CL" sz="1500" kern="1200" dirty="0"/>
        </a:p>
      </dsp:txBody>
      <dsp:txXfrm>
        <a:off x="4030256" y="2631604"/>
        <a:ext cx="3103513" cy="969847"/>
      </dsp:txXfrm>
    </dsp:sp>
    <dsp:sp modelId="{18317464-5D62-4FBF-B961-83E4D2D16660}">
      <dsp:nvSpPr>
        <dsp:cNvPr id="0" name=""/>
        <dsp:cNvSpPr/>
      </dsp:nvSpPr>
      <dsp:spPr>
        <a:xfrm>
          <a:off x="3900943" y="2491515"/>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F72BEC-6C4C-47CE-844D-6473496CF177}">
      <dsp:nvSpPr>
        <dsp:cNvPr id="0" name=""/>
        <dsp:cNvSpPr/>
      </dsp:nvSpPr>
      <dsp:spPr>
        <a:xfrm>
          <a:off x="7405818" y="2631604"/>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 ocurrencia reiterada de delitos en la entidad; </a:t>
          </a:r>
          <a:endParaRPr lang="es-CL" sz="1500" kern="1200" dirty="0"/>
        </a:p>
      </dsp:txBody>
      <dsp:txXfrm>
        <a:off x="7405818" y="2631604"/>
        <a:ext cx="3103513" cy="969847"/>
      </dsp:txXfrm>
    </dsp:sp>
    <dsp:sp modelId="{1A52B992-E405-4232-9FDD-8CDA9D3DC72F}">
      <dsp:nvSpPr>
        <dsp:cNvPr id="0" name=""/>
        <dsp:cNvSpPr/>
      </dsp:nvSpPr>
      <dsp:spPr>
        <a:xfrm>
          <a:off x="7276504" y="2491515"/>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815A9D-36BF-4D27-93C2-212F4FDA2C4A}">
      <dsp:nvSpPr>
        <dsp:cNvPr id="0" name=""/>
        <dsp:cNvSpPr/>
      </dsp:nvSpPr>
      <dsp:spPr>
        <a:xfrm>
          <a:off x="654694" y="3852535"/>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Las características de su entorno; </a:t>
          </a:r>
          <a:endParaRPr lang="es-CL" sz="1500" kern="1200" dirty="0"/>
        </a:p>
      </dsp:txBody>
      <dsp:txXfrm>
        <a:off x="654694" y="3852535"/>
        <a:ext cx="3103513" cy="969847"/>
      </dsp:txXfrm>
    </dsp:sp>
    <dsp:sp modelId="{C2AD4966-6FAD-4D99-97AC-25E10C334CFA}">
      <dsp:nvSpPr>
        <dsp:cNvPr id="0" name=""/>
        <dsp:cNvSpPr/>
      </dsp:nvSpPr>
      <dsp:spPr>
        <a:xfrm>
          <a:off x="525381" y="3712445"/>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AE27F1-ADA9-4B15-B292-9837464293F1}">
      <dsp:nvSpPr>
        <dsp:cNvPr id="0" name=""/>
        <dsp:cNvSpPr/>
      </dsp:nvSpPr>
      <dsp:spPr>
        <a:xfrm>
          <a:off x="4030256" y="3852535"/>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El comportamiento delictual en su entorno.</a:t>
          </a:r>
          <a:endParaRPr lang="es-CL" sz="1500" kern="1200" dirty="0"/>
        </a:p>
      </dsp:txBody>
      <dsp:txXfrm>
        <a:off x="4030256" y="3852535"/>
        <a:ext cx="3103513" cy="969847"/>
      </dsp:txXfrm>
    </dsp:sp>
    <dsp:sp modelId="{D651D3C0-E7FC-4303-BCAE-EA6468ECE532}">
      <dsp:nvSpPr>
        <dsp:cNvPr id="0" name=""/>
        <dsp:cNvSpPr/>
      </dsp:nvSpPr>
      <dsp:spPr>
        <a:xfrm>
          <a:off x="3900943" y="3712445"/>
          <a:ext cx="678893" cy="10183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44587D-43E1-4342-AFF5-73F071FD4831}">
      <dsp:nvSpPr>
        <dsp:cNvPr id="0" name=""/>
        <dsp:cNvSpPr/>
      </dsp:nvSpPr>
      <dsp:spPr>
        <a:xfrm>
          <a:off x="7405818" y="3852535"/>
          <a:ext cx="3103513" cy="96984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56910" tIns="57150" rIns="57150" bIns="57150" numCol="1" spcCol="1270" anchor="ctr" anchorCtr="0">
          <a:noAutofit/>
        </a:bodyPr>
        <a:lstStyle/>
        <a:p>
          <a:pPr marL="0" lvl="0" indent="0" algn="l" defTabSz="666750">
            <a:lnSpc>
              <a:spcPct val="90000"/>
            </a:lnSpc>
            <a:spcBef>
              <a:spcPct val="0"/>
            </a:spcBef>
            <a:spcAft>
              <a:spcPct val="35000"/>
            </a:spcAft>
            <a:buNone/>
          </a:pPr>
          <a:r>
            <a:rPr lang="es-MX" sz="1500" b="0" i="0" u="none" kern="1200" dirty="0"/>
            <a:t>Aquellos que la Subsecretaría de Prevención del Delito defina por decreto.</a:t>
          </a:r>
          <a:endParaRPr lang="es-CL" sz="1500" kern="1200" dirty="0"/>
        </a:p>
      </dsp:txBody>
      <dsp:txXfrm>
        <a:off x="7405818" y="3852535"/>
        <a:ext cx="3103513" cy="969847"/>
      </dsp:txXfrm>
    </dsp:sp>
    <dsp:sp modelId="{CF1BDC78-6F66-42BB-AD3F-484433E4E531}">
      <dsp:nvSpPr>
        <dsp:cNvPr id="0" name=""/>
        <dsp:cNvSpPr/>
      </dsp:nvSpPr>
      <dsp:spPr>
        <a:xfrm>
          <a:off x="7276504" y="3698158"/>
          <a:ext cx="678893" cy="10183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6C884-036A-4AB5-8A61-DB12C863B8AF}">
      <dsp:nvSpPr>
        <dsp:cNvPr id="0" name=""/>
        <dsp:cNvSpPr/>
      </dsp:nvSpPr>
      <dsp:spPr>
        <a:xfrm>
          <a:off x="0" y="0"/>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B897A9-2B71-430C-BE1E-DD18955803A9}">
      <dsp:nvSpPr>
        <dsp:cNvPr id="0" name=""/>
        <dsp:cNvSpPr/>
      </dsp:nvSpPr>
      <dsp:spPr>
        <a:xfrm>
          <a:off x="0" y="0"/>
          <a:ext cx="1678201" cy="2497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CL" sz="2300" kern="1200" dirty="0"/>
            <a:t>Actividades que desarrolle</a:t>
          </a:r>
        </a:p>
      </dsp:txBody>
      <dsp:txXfrm>
        <a:off x="0" y="0"/>
        <a:ext cx="1678201" cy="2497666"/>
      </dsp:txXfrm>
    </dsp:sp>
    <dsp:sp modelId="{E5F32B19-FF51-4F51-82A1-24F2D3A94534}">
      <dsp:nvSpPr>
        <dsp:cNvPr id="0" name=""/>
        <dsp:cNvSpPr/>
      </dsp:nvSpPr>
      <dsp:spPr>
        <a:xfrm>
          <a:off x="1842793" y="113419"/>
          <a:ext cx="3285584" cy="2268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L" sz="1500" kern="1200" dirty="0"/>
            <a:t>Conjunto de operaciones, labores o tareas que desempeña, de conformidad a su giro, en la medida en que determinadas actividades concitan un atractivo mayor para la ocurrencia de delitos; o tienen un mayor nivel de criticidad para el funcionamiento de la sociedad. Permite determinar el valor, monetario o no, asociado a la actividad.</a:t>
          </a:r>
        </a:p>
      </dsp:txBody>
      <dsp:txXfrm>
        <a:off x="1842793" y="113419"/>
        <a:ext cx="3285584" cy="2268388"/>
      </dsp:txXfrm>
    </dsp:sp>
    <dsp:sp modelId="{7DB69D3B-581E-4578-B6F8-AECF70A67A40}">
      <dsp:nvSpPr>
        <dsp:cNvPr id="0" name=""/>
        <dsp:cNvSpPr/>
      </dsp:nvSpPr>
      <dsp:spPr>
        <a:xfrm>
          <a:off x="5292970" y="113419"/>
          <a:ext cx="5567547" cy="113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Font typeface="Arial" panose="020B0604020202020204" pitchFamily="34" charset="0"/>
            <a:buNone/>
          </a:pPr>
          <a:r>
            <a:rPr lang="es-MX" sz="1300" b="0" i="0" u="none" kern="1200" dirty="0"/>
            <a:t>Se encontraron asociaciones estadísticamente significativas entre la presencia de establecimientos comerciales, instalaciones personales de negocio, instalaciones de ocio y delitos violentos en espacios públicos (</a:t>
          </a:r>
          <a:r>
            <a:rPr lang="es-CL" sz="1300" b="0" i="0" u="none" kern="1200" dirty="0"/>
            <a:t>Do Lee, Won., Salman, Muhammad., Ellison, Mark., </a:t>
          </a:r>
          <a:r>
            <a:rPr lang="es-CL" sz="1300" b="0" i="0" u="none" kern="1200" dirty="0" err="1"/>
            <a:t>Bannister</a:t>
          </a:r>
          <a:r>
            <a:rPr lang="es-CL" sz="1300" b="0" i="0" u="none" kern="1200" dirty="0"/>
            <a:t>, Jon., 2020</a:t>
          </a:r>
          <a:r>
            <a:rPr lang="es-MX" sz="1300" b="0" i="0" u="none" kern="1200" dirty="0"/>
            <a:t>)</a:t>
          </a:r>
          <a:endParaRPr lang="es-CL" sz="1300" kern="1200" dirty="0"/>
        </a:p>
      </dsp:txBody>
      <dsp:txXfrm>
        <a:off x="5292970" y="113419"/>
        <a:ext cx="5567547" cy="1134194"/>
      </dsp:txXfrm>
    </dsp:sp>
    <dsp:sp modelId="{0B424890-7B94-4013-9EE1-9A20DC84DAA5}">
      <dsp:nvSpPr>
        <dsp:cNvPr id="0" name=""/>
        <dsp:cNvSpPr/>
      </dsp:nvSpPr>
      <dsp:spPr>
        <a:xfrm>
          <a:off x="5128378" y="1247613"/>
          <a:ext cx="422452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F31759-8281-43AA-823F-E74EB888B6E3}">
      <dsp:nvSpPr>
        <dsp:cNvPr id="0" name=""/>
        <dsp:cNvSpPr/>
      </dsp:nvSpPr>
      <dsp:spPr>
        <a:xfrm>
          <a:off x="5292970" y="1247613"/>
          <a:ext cx="5567547" cy="1134194"/>
        </a:xfrm>
        <a:prstGeom prst="rect">
          <a:avLst/>
        </a:prstGeom>
        <a:solidFill>
          <a:schemeClr val="accent1">
            <a:lumMod val="50000"/>
          </a:schemeClr>
        </a:solidFill>
        <a:ln>
          <a:solidFill>
            <a:schemeClr val="accent1">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Font typeface="Arial" panose="020B0604020202020204" pitchFamily="34" charset="0"/>
            <a:buNone/>
          </a:pPr>
          <a:r>
            <a:rPr lang="es-CL" sz="1300" b="1" kern="1200" dirty="0">
              <a:solidFill>
                <a:schemeClr val="bg1"/>
              </a:solidFill>
            </a:rPr>
            <a:t>Indicador clasificación general del riesgo según rubro.</a:t>
          </a:r>
          <a:r>
            <a:rPr lang="es-CL" sz="1300" kern="1200" dirty="0">
              <a:solidFill>
                <a:schemeClr val="bg1"/>
              </a:solidFill>
            </a:rPr>
            <a:t> </a:t>
          </a:r>
        </a:p>
        <a:p>
          <a:pPr marL="0" lvl="0" indent="0" algn="just" defTabSz="577850">
            <a:lnSpc>
              <a:spcPct val="90000"/>
            </a:lnSpc>
            <a:spcBef>
              <a:spcPct val="0"/>
            </a:spcBef>
            <a:spcAft>
              <a:spcPct val="35000"/>
            </a:spcAft>
            <a:buFont typeface="Arial" panose="020B0604020202020204" pitchFamily="34" charset="0"/>
            <a:buNone/>
          </a:pPr>
          <a:r>
            <a:rPr lang="es-CL" sz="1300" kern="1200" dirty="0">
              <a:solidFill>
                <a:schemeClr val="bg1"/>
              </a:solidFill>
            </a:rPr>
            <a:t>Nivel de riesgo que concentran las entidades basándose en el conjunto de operaciones, labores o tareas que desempeña y cómo   dicho rubro puede contener un atractivo mayor para la ocurrencia de delitos. </a:t>
          </a:r>
        </a:p>
      </dsp:txBody>
      <dsp:txXfrm>
        <a:off x="5292970" y="1247613"/>
        <a:ext cx="5567547" cy="1134194"/>
      </dsp:txXfrm>
    </dsp:sp>
    <dsp:sp modelId="{80F7ED2A-F3DD-4CF5-B6AF-464F59A1466F}">
      <dsp:nvSpPr>
        <dsp:cNvPr id="0" name=""/>
        <dsp:cNvSpPr/>
      </dsp:nvSpPr>
      <dsp:spPr>
        <a:xfrm>
          <a:off x="1678201" y="2381807"/>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4641FF-7ED8-4B2B-946E-5252DC2D1DC4}">
      <dsp:nvSpPr>
        <dsp:cNvPr id="0" name=""/>
        <dsp:cNvSpPr/>
      </dsp:nvSpPr>
      <dsp:spPr>
        <a:xfrm>
          <a:off x="0" y="2497666"/>
          <a:ext cx="10972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D51FA4-D5C6-478D-A358-FDA236839673}">
      <dsp:nvSpPr>
        <dsp:cNvPr id="0" name=""/>
        <dsp:cNvSpPr/>
      </dsp:nvSpPr>
      <dsp:spPr>
        <a:xfrm>
          <a:off x="0" y="2497666"/>
          <a:ext cx="1678201" cy="2497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CL" sz="2300" kern="1200" dirty="0"/>
            <a:t>Valor o peligrosidad de los objetos que transporte o almacene</a:t>
          </a:r>
        </a:p>
      </dsp:txBody>
      <dsp:txXfrm>
        <a:off x="0" y="2497666"/>
        <a:ext cx="1678201" cy="2497666"/>
      </dsp:txXfrm>
    </dsp:sp>
    <dsp:sp modelId="{57FFBE10-B484-4B51-855D-D25D92E7C34D}">
      <dsp:nvSpPr>
        <dsp:cNvPr id="0" name=""/>
        <dsp:cNvSpPr/>
      </dsp:nvSpPr>
      <dsp:spPr>
        <a:xfrm>
          <a:off x="1842793" y="2611085"/>
          <a:ext cx="3285584" cy="22683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just" defTabSz="666750">
            <a:lnSpc>
              <a:spcPct val="90000"/>
            </a:lnSpc>
            <a:spcBef>
              <a:spcPct val="0"/>
            </a:spcBef>
            <a:spcAft>
              <a:spcPct val="35000"/>
            </a:spcAft>
            <a:buNone/>
          </a:pPr>
          <a:r>
            <a:rPr lang="es-CL" sz="1500" kern="1200" dirty="0"/>
            <a:t>Valor monetario de los bienes que produce o requiere la entidad en función de su actividad; o bien, a la peligrosidad potencial de estos como precursores o medios facilitadores para la comisión de delitos. Permite identificar los riesgos de seguridad que puedan afectar a la entidad, en atención a las características de los objetos que mantiene al interior.</a:t>
          </a:r>
        </a:p>
      </dsp:txBody>
      <dsp:txXfrm>
        <a:off x="1842793" y="2611085"/>
        <a:ext cx="3285584" cy="2268388"/>
      </dsp:txXfrm>
    </dsp:sp>
    <dsp:sp modelId="{2856A300-0098-4B8B-9B57-AD4658BF134E}">
      <dsp:nvSpPr>
        <dsp:cNvPr id="0" name=""/>
        <dsp:cNvSpPr/>
      </dsp:nvSpPr>
      <dsp:spPr>
        <a:xfrm>
          <a:off x="5292970" y="2611085"/>
          <a:ext cx="5567547" cy="1134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MX" sz="1300" b="0" i="0" u="none" kern="1200" dirty="0" err="1"/>
            <a:t>Sidebottom</a:t>
          </a:r>
          <a:r>
            <a:rPr lang="es-MX" sz="1300" b="0" i="0" u="none" kern="1200" dirty="0"/>
            <a:t> et al. (2014) plantean cómo el valor percibido de los objetos influye en su atractivo para los delincuentes, lo que implicaría no solo considerar el valor monetario directo, sino también el valor en el mercado negro, la facilidad de reventa, y la relación entre el valor y el volumen o peso del objeto. </a:t>
          </a:r>
          <a:endParaRPr lang="es-CL" sz="1300" kern="1200" dirty="0"/>
        </a:p>
      </dsp:txBody>
      <dsp:txXfrm>
        <a:off x="5292970" y="2611085"/>
        <a:ext cx="5567547" cy="1134194"/>
      </dsp:txXfrm>
    </dsp:sp>
    <dsp:sp modelId="{000FC7F9-AA49-43D5-8464-3B8E6E0EA24B}">
      <dsp:nvSpPr>
        <dsp:cNvPr id="0" name=""/>
        <dsp:cNvSpPr/>
      </dsp:nvSpPr>
      <dsp:spPr>
        <a:xfrm>
          <a:off x="5128378" y="3745280"/>
          <a:ext cx="422452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56B3E8-9D8C-4E28-89A0-E41DB5AFA01D}">
      <dsp:nvSpPr>
        <dsp:cNvPr id="0" name=""/>
        <dsp:cNvSpPr/>
      </dsp:nvSpPr>
      <dsp:spPr>
        <a:xfrm>
          <a:off x="5292970" y="3745280"/>
          <a:ext cx="5567547" cy="1134194"/>
        </a:xfrm>
        <a:prstGeom prst="rect">
          <a:avLst/>
        </a:prstGeom>
        <a:solidFill>
          <a:schemeClr val="accent1">
            <a:lumMod val="50000"/>
          </a:schemeClr>
        </a:solidFill>
        <a:ln>
          <a:solidFill>
            <a:schemeClr val="accent1">
              <a:lumMod val="50000"/>
            </a:schemeClr>
          </a:solid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just" defTabSz="577850">
            <a:lnSpc>
              <a:spcPct val="90000"/>
            </a:lnSpc>
            <a:spcBef>
              <a:spcPct val="0"/>
            </a:spcBef>
            <a:spcAft>
              <a:spcPct val="35000"/>
            </a:spcAft>
            <a:buNone/>
          </a:pPr>
          <a:r>
            <a:rPr lang="es-CL" sz="1300" b="1" kern="1200" dirty="0">
              <a:solidFill>
                <a:schemeClr val="bg1"/>
              </a:solidFill>
            </a:rPr>
            <a:t>Indicador cualidades atractivas.</a:t>
          </a:r>
          <a:r>
            <a:rPr lang="es-CL" sz="1300" kern="1200" dirty="0">
              <a:solidFill>
                <a:schemeClr val="bg1"/>
              </a:solidFill>
            </a:rPr>
            <a:t> </a:t>
          </a:r>
        </a:p>
        <a:p>
          <a:pPr marL="0" lvl="0" indent="0" algn="just" defTabSz="577850">
            <a:lnSpc>
              <a:spcPct val="90000"/>
            </a:lnSpc>
            <a:spcBef>
              <a:spcPct val="0"/>
            </a:spcBef>
            <a:spcAft>
              <a:spcPct val="35000"/>
            </a:spcAft>
            <a:buNone/>
          </a:pPr>
          <a:r>
            <a:rPr lang="es-CL" sz="1300" kern="1200" dirty="0">
              <a:solidFill>
                <a:schemeClr val="bg1"/>
              </a:solidFill>
            </a:rPr>
            <a:t>Indicador aditivo, a través del cual se identifican las cualidades atractivas particulares, cada una asociada a un puntaje de riesgo. Las cualidades son: a) peligroso; b) alto valor comercial; y, c) fácilmente transportable. </a:t>
          </a:r>
        </a:p>
      </dsp:txBody>
      <dsp:txXfrm>
        <a:off x="5292970" y="3745280"/>
        <a:ext cx="5567547" cy="1134194"/>
      </dsp:txXfrm>
    </dsp:sp>
    <dsp:sp modelId="{1A326482-BD52-44DA-AF28-C74622684789}">
      <dsp:nvSpPr>
        <dsp:cNvPr id="0" name=""/>
        <dsp:cNvSpPr/>
      </dsp:nvSpPr>
      <dsp:spPr>
        <a:xfrm>
          <a:off x="1678201" y="4879474"/>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F441A-5AFB-4DA1-B0C7-C95D4BADC4B3}">
      <dsp:nvSpPr>
        <dsp:cNvPr id="0" name=""/>
        <dsp:cNvSpPr/>
      </dsp:nvSpPr>
      <dsp:spPr>
        <a:xfrm>
          <a:off x="9388298" y="2997546"/>
          <a:ext cx="956075" cy="455004"/>
        </a:xfrm>
        <a:custGeom>
          <a:avLst/>
          <a:gdLst/>
          <a:ahLst/>
          <a:cxnLst/>
          <a:rect l="0" t="0" r="0" b="0"/>
          <a:pathLst>
            <a:path>
              <a:moveTo>
                <a:pt x="0" y="0"/>
              </a:moveTo>
              <a:lnTo>
                <a:pt x="0" y="310072"/>
              </a:lnTo>
              <a:lnTo>
                <a:pt x="956075" y="310072"/>
              </a:lnTo>
              <a:lnTo>
                <a:pt x="956075"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173D75-DA2F-4A67-AAD4-E6C1A8536AA5}">
      <dsp:nvSpPr>
        <dsp:cNvPr id="0" name=""/>
        <dsp:cNvSpPr/>
      </dsp:nvSpPr>
      <dsp:spPr>
        <a:xfrm>
          <a:off x="8432223" y="2997546"/>
          <a:ext cx="956075" cy="455004"/>
        </a:xfrm>
        <a:custGeom>
          <a:avLst/>
          <a:gdLst/>
          <a:ahLst/>
          <a:cxnLst/>
          <a:rect l="0" t="0" r="0" b="0"/>
          <a:pathLst>
            <a:path>
              <a:moveTo>
                <a:pt x="956075" y="0"/>
              </a:moveTo>
              <a:lnTo>
                <a:pt x="956075" y="310072"/>
              </a:lnTo>
              <a:lnTo>
                <a:pt x="0" y="310072"/>
              </a:lnTo>
              <a:lnTo>
                <a:pt x="0"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ADC375-FC7C-4BE5-AF1B-A27C7EEB69CB}">
      <dsp:nvSpPr>
        <dsp:cNvPr id="0" name=""/>
        <dsp:cNvSpPr/>
      </dsp:nvSpPr>
      <dsp:spPr>
        <a:xfrm>
          <a:off x="5563998" y="1549092"/>
          <a:ext cx="3824300" cy="455004"/>
        </a:xfrm>
        <a:custGeom>
          <a:avLst/>
          <a:gdLst/>
          <a:ahLst/>
          <a:cxnLst/>
          <a:rect l="0" t="0" r="0" b="0"/>
          <a:pathLst>
            <a:path>
              <a:moveTo>
                <a:pt x="0" y="0"/>
              </a:moveTo>
              <a:lnTo>
                <a:pt x="0" y="310072"/>
              </a:lnTo>
              <a:lnTo>
                <a:pt x="3824300" y="310072"/>
              </a:lnTo>
              <a:lnTo>
                <a:pt x="3824300" y="455004"/>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998AA1-CDFF-42BD-9639-8B7B2D88EEE8}">
      <dsp:nvSpPr>
        <dsp:cNvPr id="0" name=""/>
        <dsp:cNvSpPr/>
      </dsp:nvSpPr>
      <dsp:spPr>
        <a:xfrm>
          <a:off x="5563998" y="2997546"/>
          <a:ext cx="956075" cy="455004"/>
        </a:xfrm>
        <a:custGeom>
          <a:avLst/>
          <a:gdLst/>
          <a:ahLst/>
          <a:cxnLst/>
          <a:rect l="0" t="0" r="0" b="0"/>
          <a:pathLst>
            <a:path>
              <a:moveTo>
                <a:pt x="0" y="0"/>
              </a:moveTo>
              <a:lnTo>
                <a:pt x="0" y="310072"/>
              </a:lnTo>
              <a:lnTo>
                <a:pt x="956075" y="310072"/>
              </a:lnTo>
              <a:lnTo>
                <a:pt x="956075"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401489-1BA9-4AC8-B230-669F23B2C28C}">
      <dsp:nvSpPr>
        <dsp:cNvPr id="0" name=""/>
        <dsp:cNvSpPr/>
      </dsp:nvSpPr>
      <dsp:spPr>
        <a:xfrm>
          <a:off x="4607923" y="2997546"/>
          <a:ext cx="956075" cy="455004"/>
        </a:xfrm>
        <a:custGeom>
          <a:avLst/>
          <a:gdLst/>
          <a:ahLst/>
          <a:cxnLst/>
          <a:rect l="0" t="0" r="0" b="0"/>
          <a:pathLst>
            <a:path>
              <a:moveTo>
                <a:pt x="956075" y="0"/>
              </a:moveTo>
              <a:lnTo>
                <a:pt x="956075" y="310072"/>
              </a:lnTo>
              <a:lnTo>
                <a:pt x="0" y="310072"/>
              </a:lnTo>
              <a:lnTo>
                <a:pt x="0"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DFE801-B81C-4F19-B8EA-1259BF474A67}">
      <dsp:nvSpPr>
        <dsp:cNvPr id="0" name=""/>
        <dsp:cNvSpPr/>
      </dsp:nvSpPr>
      <dsp:spPr>
        <a:xfrm>
          <a:off x="5518278" y="1549092"/>
          <a:ext cx="91440" cy="455004"/>
        </a:xfrm>
        <a:custGeom>
          <a:avLst/>
          <a:gdLst/>
          <a:ahLst/>
          <a:cxnLst/>
          <a:rect l="0" t="0" r="0" b="0"/>
          <a:pathLst>
            <a:path>
              <a:moveTo>
                <a:pt x="45720" y="0"/>
              </a:moveTo>
              <a:lnTo>
                <a:pt x="45720" y="455004"/>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89DB89-6ADE-4E93-90E5-BC67D2C4C9C5}">
      <dsp:nvSpPr>
        <dsp:cNvPr id="0" name=""/>
        <dsp:cNvSpPr/>
      </dsp:nvSpPr>
      <dsp:spPr>
        <a:xfrm>
          <a:off x="1739697" y="2997546"/>
          <a:ext cx="956075" cy="455004"/>
        </a:xfrm>
        <a:custGeom>
          <a:avLst/>
          <a:gdLst/>
          <a:ahLst/>
          <a:cxnLst/>
          <a:rect l="0" t="0" r="0" b="0"/>
          <a:pathLst>
            <a:path>
              <a:moveTo>
                <a:pt x="0" y="0"/>
              </a:moveTo>
              <a:lnTo>
                <a:pt x="0" y="310072"/>
              </a:lnTo>
              <a:lnTo>
                <a:pt x="956075" y="310072"/>
              </a:lnTo>
              <a:lnTo>
                <a:pt x="956075"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79DE22-D3ED-4351-A6FF-FA05AEB77891}">
      <dsp:nvSpPr>
        <dsp:cNvPr id="0" name=""/>
        <dsp:cNvSpPr/>
      </dsp:nvSpPr>
      <dsp:spPr>
        <a:xfrm>
          <a:off x="783622" y="2997546"/>
          <a:ext cx="956075" cy="455004"/>
        </a:xfrm>
        <a:custGeom>
          <a:avLst/>
          <a:gdLst/>
          <a:ahLst/>
          <a:cxnLst/>
          <a:rect l="0" t="0" r="0" b="0"/>
          <a:pathLst>
            <a:path>
              <a:moveTo>
                <a:pt x="956075" y="0"/>
              </a:moveTo>
              <a:lnTo>
                <a:pt x="956075" y="310072"/>
              </a:lnTo>
              <a:lnTo>
                <a:pt x="0" y="310072"/>
              </a:lnTo>
              <a:lnTo>
                <a:pt x="0" y="455004"/>
              </a:lnTo>
            </a:path>
          </a:pathLst>
        </a:custGeom>
        <a:no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48136B-C47A-4207-8DF3-41FAAF956BBD}">
      <dsp:nvSpPr>
        <dsp:cNvPr id="0" name=""/>
        <dsp:cNvSpPr/>
      </dsp:nvSpPr>
      <dsp:spPr>
        <a:xfrm>
          <a:off x="1739697" y="1549092"/>
          <a:ext cx="3824300" cy="455004"/>
        </a:xfrm>
        <a:custGeom>
          <a:avLst/>
          <a:gdLst/>
          <a:ahLst/>
          <a:cxnLst/>
          <a:rect l="0" t="0" r="0" b="0"/>
          <a:pathLst>
            <a:path>
              <a:moveTo>
                <a:pt x="3824300" y="0"/>
              </a:moveTo>
              <a:lnTo>
                <a:pt x="3824300" y="310072"/>
              </a:lnTo>
              <a:lnTo>
                <a:pt x="0" y="310072"/>
              </a:lnTo>
              <a:lnTo>
                <a:pt x="0" y="455004"/>
              </a:lnTo>
            </a:path>
          </a:pathLst>
        </a:custGeom>
        <a:no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7946FB-9DEA-4F67-A700-796D7283DDB4}">
      <dsp:nvSpPr>
        <dsp:cNvPr id="0" name=""/>
        <dsp:cNvSpPr/>
      </dsp:nvSpPr>
      <dsp:spPr>
        <a:xfrm>
          <a:off x="4781754" y="555643"/>
          <a:ext cx="1564486" cy="993448"/>
        </a:xfrm>
        <a:prstGeom prst="roundRect">
          <a:avLst>
            <a:gd name="adj" fmla="val 10000"/>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B44963-0967-479B-885F-EB0EE4513CBF}">
      <dsp:nvSpPr>
        <dsp:cNvPr id="0" name=""/>
        <dsp:cNvSpPr/>
      </dsp:nvSpPr>
      <dsp:spPr>
        <a:xfrm>
          <a:off x="4955586" y="720783"/>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Posibles desafíos de implementación</a:t>
          </a:r>
        </a:p>
      </dsp:txBody>
      <dsp:txXfrm>
        <a:off x="4984683" y="749880"/>
        <a:ext cx="1506292" cy="935254"/>
      </dsp:txXfrm>
    </dsp:sp>
    <dsp:sp modelId="{D416D97C-D5A5-424C-9FE5-422EFB670825}">
      <dsp:nvSpPr>
        <dsp:cNvPr id="0" name=""/>
        <dsp:cNvSpPr/>
      </dsp:nvSpPr>
      <dsp:spPr>
        <a:xfrm>
          <a:off x="957454" y="2004097"/>
          <a:ext cx="1564486" cy="993448"/>
        </a:xfrm>
        <a:prstGeom prst="roundRect">
          <a:avLst>
            <a:gd name="adj" fmla="val 10000"/>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ECC461-9B41-49D7-8D9C-11DEBFDF7751}">
      <dsp:nvSpPr>
        <dsp:cNvPr id="0" name=""/>
        <dsp:cNvSpPr/>
      </dsp:nvSpPr>
      <dsp:spPr>
        <a:xfrm>
          <a:off x="1131286" y="2169237"/>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Adaptabilidad de la matriz</a:t>
          </a:r>
        </a:p>
      </dsp:txBody>
      <dsp:txXfrm>
        <a:off x="1160383" y="2198334"/>
        <a:ext cx="1506292" cy="935254"/>
      </dsp:txXfrm>
    </dsp:sp>
    <dsp:sp modelId="{322C71EC-5085-4030-AF40-E66F545664A5}">
      <dsp:nvSpPr>
        <dsp:cNvPr id="0" name=""/>
        <dsp:cNvSpPr/>
      </dsp:nvSpPr>
      <dsp:spPr>
        <a:xfrm>
          <a:off x="1379"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771A23-2917-4986-95E9-31EDC1617FB8}">
      <dsp:nvSpPr>
        <dsp:cNvPr id="0" name=""/>
        <dsp:cNvSpPr/>
      </dsp:nvSpPr>
      <dsp:spPr>
        <a:xfrm>
          <a:off x="17521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Nueva evidencia</a:t>
          </a:r>
        </a:p>
      </dsp:txBody>
      <dsp:txXfrm>
        <a:off x="204308" y="3646788"/>
        <a:ext cx="1506292" cy="935254"/>
      </dsp:txXfrm>
    </dsp:sp>
    <dsp:sp modelId="{20FCE770-2AFB-4C94-93D3-0AD83268B317}">
      <dsp:nvSpPr>
        <dsp:cNvPr id="0" name=""/>
        <dsp:cNvSpPr/>
      </dsp:nvSpPr>
      <dsp:spPr>
        <a:xfrm>
          <a:off x="1913529"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348A1E-D461-4544-9415-05BCB9DCBEDE}">
      <dsp:nvSpPr>
        <dsp:cNvPr id="0" name=""/>
        <dsp:cNvSpPr/>
      </dsp:nvSpPr>
      <dsp:spPr>
        <a:xfrm>
          <a:off x="208736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Nuevas fuentes de información</a:t>
          </a:r>
        </a:p>
      </dsp:txBody>
      <dsp:txXfrm>
        <a:off x="2116458" y="3646788"/>
        <a:ext cx="1506292" cy="935254"/>
      </dsp:txXfrm>
    </dsp:sp>
    <dsp:sp modelId="{8A0EC88B-D9B3-4D27-A33E-A9B2E75E77E7}">
      <dsp:nvSpPr>
        <dsp:cNvPr id="0" name=""/>
        <dsp:cNvSpPr/>
      </dsp:nvSpPr>
      <dsp:spPr>
        <a:xfrm>
          <a:off x="4781754" y="2004097"/>
          <a:ext cx="1564486" cy="993448"/>
        </a:xfrm>
        <a:prstGeom prst="roundRect">
          <a:avLst>
            <a:gd name="adj" fmla="val 10000"/>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D03D89-0F3C-4E70-9885-567FE766E56A}">
      <dsp:nvSpPr>
        <dsp:cNvPr id="0" name=""/>
        <dsp:cNvSpPr/>
      </dsp:nvSpPr>
      <dsp:spPr>
        <a:xfrm>
          <a:off x="4955586" y="2169237"/>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Adaptabilidad del instrumento de levantamiento de información</a:t>
          </a:r>
        </a:p>
      </dsp:txBody>
      <dsp:txXfrm>
        <a:off x="4984683" y="2198334"/>
        <a:ext cx="1506292" cy="935254"/>
      </dsp:txXfrm>
    </dsp:sp>
    <dsp:sp modelId="{56DB5D62-89C1-4016-A200-389E44DFABE0}">
      <dsp:nvSpPr>
        <dsp:cNvPr id="0" name=""/>
        <dsp:cNvSpPr/>
      </dsp:nvSpPr>
      <dsp:spPr>
        <a:xfrm>
          <a:off x="3825679"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8D8BCF-0232-4405-BA26-EA013FA01D4A}">
      <dsp:nvSpPr>
        <dsp:cNvPr id="0" name=""/>
        <dsp:cNvSpPr/>
      </dsp:nvSpPr>
      <dsp:spPr>
        <a:xfrm>
          <a:off x="399951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Informantes</a:t>
          </a:r>
        </a:p>
      </dsp:txBody>
      <dsp:txXfrm>
        <a:off x="4028608" y="3646788"/>
        <a:ext cx="1506292" cy="935254"/>
      </dsp:txXfrm>
    </dsp:sp>
    <dsp:sp modelId="{2F8497E6-834C-4873-B6A5-4105596AC75F}">
      <dsp:nvSpPr>
        <dsp:cNvPr id="0" name=""/>
        <dsp:cNvSpPr/>
      </dsp:nvSpPr>
      <dsp:spPr>
        <a:xfrm>
          <a:off x="5737829"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CDCFFB-C143-4B68-9D96-526136AABA8E}">
      <dsp:nvSpPr>
        <dsp:cNvPr id="0" name=""/>
        <dsp:cNvSpPr/>
      </dsp:nvSpPr>
      <dsp:spPr>
        <a:xfrm>
          <a:off x="591166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Fiscalizadores</a:t>
          </a:r>
        </a:p>
      </dsp:txBody>
      <dsp:txXfrm>
        <a:off x="5940758" y="3646788"/>
        <a:ext cx="1506292" cy="935254"/>
      </dsp:txXfrm>
    </dsp:sp>
    <dsp:sp modelId="{2DF5BB41-219C-468A-BD35-0021CAC1F95D}">
      <dsp:nvSpPr>
        <dsp:cNvPr id="0" name=""/>
        <dsp:cNvSpPr/>
      </dsp:nvSpPr>
      <dsp:spPr>
        <a:xfrm>
          <a:off x="8606055" y="2004097"/>
          <a:ext cx="1564486" cy="993448"/>
        </a:xfrm>
        <a:prstGeom prst="roundRect">
          <a:avLst>
            <a:gd name="adj" fmla="val 10000"/>
          </a:avLst>
        </a:prstGeom>
        <a:solidFill>
          <a:schemeClr val="accent1">
            <a:tint val="99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A0CD52-0A1F-4257-A823-CF44DFB603DB}">
      <dsp:nvSpPr>
        <dsp:cNvPr id="0" name=""/>
        <dsp:cNvSpPr/>
      </dsp:nvSpPr>
      <dsp:spPr>
        <a:xfrm>
          <a:off x="8779886" y="2169237"/>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99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Disponibilidad de recursos</a:t>
          </a:r>
        </a:p>
      </dsp:txBody>
      <dsp:txXfrm>
        <a:off x="8808983" y="2198334"/>
        <a:ext cx="1506292" cy="935254"/>
      </dsp:txXfrm>
    </dsp:sp>
    <dsp:sp modelId="{0A160306-8E3D-47FD-B8C8-1040814D409D}">
      <dsp:nvSpPr>
        <dsp:cNvPr id="0" name=""/>
        <dsp:cNvSpPr/>
      </dsp:nvSpPr>
      <dsp:spPr>
        <a:xfrm>
          <a:off x="7649980"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EE623F-63E1-47DC-BFE7-A6A2DDCD4C7E}">
      <dsp:nvSpPr>
        <dsp:cNvPr id="0" name=""/>
        <dsp:cNvSpPr/>
      </dsp:nvSpPr>
      <dsp:spPr>
        <a:xfrm>
          <a:off x="782381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Fiscalizadores</a:t>
          </a:r>
        </a:p>
      </dsp:txBody>
      <dsp:txXfrm>
        <a:off x="7852908" y="3646788"/>
        <a:ext cx="1506292" cy="935254"/>
      </dsp:txXfrm>
    </dsp:sp>
    <dsp:sp modelId="{AC38C206-30B1-4976-AC27-DD5DC5904B20}">
      <dsp:nvSpPr>
        <dsp:cNvPr id="0" name=""/>
        <dsp:cNvSpPr/>
      </dsp:nvSpPr>
      <dsp:spPr>
        <a:xfrm>
          <a:off x="9562130" y="3452551"/>
          <a:ext cx="1564486" cy="993448"/>
        </a:xfrm>
        <a:prstGeom prst="roundRect">
          <a:avLst>
            <a:gd name="adj" fmla="val 10000"/>
          </a:avLst>
        </a:prstGeom>
        <a:solidFill>
          <a:schemeClr val="accent1">
            <a:tint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F9FF0B-5DCF-40B6-9573-54E1F1CDC257}">
      <dsp:nvSpPr>
        <dsp:cNvPr id="0" name=""/>
        <dsp:cNvSpPr/>
      </dsp:nvSpPr>
      <dsp:spPr>
        <a:xfrm>
          <a:off x="9735961" y="3617691"/>
          <a:ext cx="1564486" cy="993448"/>
        </a:xfrm>
        <a:prstGeom prst="roundRect">
          <a:avLst>
            <a:gd name="adj" fmla="val 10000"/>
          </a:avLst>
        </a:prstGeom>
        <a:solidFill>
          <a:schemeClr val="lt1">
            <a:alpha val="90000"/>
            <a:hueOff val="0"/>
            <a:satOff val="0"/>
            <a:lumOff val="0"/>
            <a:alphaOff val="0"/>
          </a:schemeClr>
        </a:solidFill>
        <a:ln w="12700" cap="flat" cmpd="sng" algn="ctr">
          <a:solidFill>
            <a:schemeClr val="accent1">
              <a:tint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kern="1200" dirty="0"/>
            <a:t>Analistas</a:t>
          </a:r>
        </a:p>
      </dsp:txBody>
      <dsp:txXfrm>
        <a:off x="9765058" y="3646788"/>
        <a:ext cx="1506292" cy="935254"/>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hasedProcess">
  <dgm:title val=""/>
  <dgm:desc val=""/>
  <dgm:catLst>
    <dgm:cat type="process" pri="12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30">
          <dgm:prSet phldr="1"/>
        </dgm:pt>
        <dgm:pt modelId="31">
          <dgm:prSet phldr="1"/>
        </dgm:pt>
      </dgm:ptLst>
      <dgm:cxnLst>
        <dgm:cxn modelId="40" srcId="0" destId="10" srcOrd="0" destOrd="0"/>
        <dgm:cxn modelId="16" srcId="10" destId="11" srcOrd="0" destOrd="0"/>
        <dgm:cxn modelId="17" srcId="10" destId="12" srcOrd="1" destOrd="0"/>
        <dgm:cxn modelId="18" srcId="10" destId="13" srcOrd="2" destOrd="0"/>
        <dgm:cxn modelId="50" srcId="0" destId="20" srcOrd="1" destOrd="0"/>
        <dgm:cxn modelId="60" srcId="0" destId="30" srcOrd="2" destOrd="0"/>
        <dgm:cxn modelId="32" srcId="30" destId="31" srcOrd="0" destOrd="0"/>
        <dgm:cxn modelId="26" srcId="20" destId="21" srcOrd="0" destOrd="0"/>
        <dgm:cxn modelId="27" srcId="20" destId="22" srcOrd="1" destOrd="0"/>
      </dgm:cxnLst>
      <dgm:bg/>
      <dgm:whole/>
    </dgm:dataModel>
  </dgm:clrData>
  <dgm:layoutNode name="Name0">
    <dgm:varLst>
      <dgm:chMax val="3"/>
      <dgm:chPref val="3"/>
      <dgm:bulletEnabled val="1"/>
      <dgm:dir/>
      <dgm:animLvl val="lvl"/>
    </dgm:varLst>
    <dgm:shape xmlns:r="http://schemas.openxmlformats.org/officeDocument/2006/relationships" r:blip="">
      <dgm:adjLst/>
    </dgm:shape>
    <dgm:choose name="Name1">
      <dgm:if name="Name2" axis="ch" ptType="node" func="cnt" op="gte" val="3">
        <dgm:alg type="composite">
          <dgm:param type="ar" val="2.8316"/>
        </dgm:alg>
        <dgm:choose name="Name3">
          <dgm:if name="Name4"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567"/>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rightChild" refType="w" fact="0.713"/>
              <dgm:constr type="t" for="ch" forName="rightChild" refType="h" fact="0.1934"/>
              <dgm:constr type="w" for="ch" forName="rightChild" refType="w" fact="0.193"/>
              <dgm:constr type="h" for="ch" forName="rightChild" refType="h" fact="0.5464"/>
              <dgm:constr type="l" for="ch" forName="parentText1" refType="w" fact="0.0621"/>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6845"/>
              <dgm:constr type="t" for="ch" forName="parentText3" refType="h" fact="0.8128"/>
              <dgm:constr type="w" for="ch" forName="parentText3" refType="w" fact="0.2509"/>
              <dgm:constr type="h" for="ch" forName="parentText3" refType="h" fact="0.1872"/>
            </dgm:constrLst>
          </dgm:if>
          <dgm:else name="Name5">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parentText3"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rightChild" refType="primFontSz" refFor="des" refForName="parentText1" op="lte"/>
              <dgm:constr type="primFontSz" for="des" forName="rightChild" refType="primFontSz" refFor="des" refForName="parentText2" op="lte"/>
              <dgm:constr type="primFontSz" for="des" forName="rightChild"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72"/>
              <dgm:constr type="t" for="ch" forName="leftComposite" refType="h" fact="0.1159"/>
              <dgm:constr type="w" for="ch" forName="leftComposite" refType="w" fact="0.2455"/>
              <dgm:constr type="h" for="ch" forName="leftComposite" refType="h" fact="0.6953"/>
              <dgm:constr type="l" for="ch" forName="middleComposite" refType="w" fact="0.365"/>
              <dgm:constr type="t" for="ch" forName="middleComposite" refType="h" fact="0.1545"/>
              <dgm:constr type="w" for="ch" forName="middleComposite" refType="w" fact="0.2728"/>
              <dgm:constr type="h" for="ch" forName="middleComposite" refType="h" fact="0.6567"/>
              <dgm:constr type="l" for="ch" forName="rightChild" refType="w" fact="0.09"/>
              <dgm:constr type="t" for="ch" forName="rightChild" refType="h" fact="0.1934"/>
              <dgm:constr type="w" for="ch" forName="rightChild" refType="w" fact="0.193"/>
              <dgm:constr type="h" for="ch" forName="rightChild" refType="h" fact="0.5464"/>
              <dgm:constr type="l" for="ch" forName="arc1" refType="w" fact="0"/>
              <dgm:constr type="t" for="ch" forName="arc1" refType="h" fact="0"/>
              <dgm:constr type="w" for="ch" forName="arc1" refType="w" fact="0.3305"/>
              <dgm:constr type="h" for="ch" forName="arc1" refType="h" fact="0.9357"/>
              <dgm:constr type="l" for="ch" forName="arc2" refType="w" fact="0.3295"/>
              <dgm:constr type="t" for="ch" forName="arc2" refType="h" fact="0"/>
              <dgm:constr type="w" for="ch" forName="arc2" refType="w" fact="0.3305"/>
              <dgm:constr type="h" for="ch" forName="arc2" refType="h" fact="0.9357"/>
              <dgm:constr type="l" for="ch" forName="arc3" refType="w" fact="0.3401"/>
              <dgm:constr type="t" for="ch" forName="arc3" refType="h" fact="0"/>
              <dgm:constr type="w" for="ch" forName="arc3" refType="w" fact="0.3305"/>
              <dgm:constr type="h" for="ch" forName="arc3" refType="h" fact="0.9357"/>
              <dgm:constr type="l" for="ch" forName="arc4" refType="w" fact="0.6695"/>
              <dgm:constr type="t" for="ch" forName="arc4" refType="h" fact="0"/>
              <dgm:constr type="w" for="ch" forName="arc4" refType="w" fact="0.3305"/>
              <dgm:constr type="h" for="ch" forName="arc4" refType="h" fact="0.9357"/>
              <dgm:constr type="l" for="ch" forName="parentText1" refType="w" fact="0.7"/>
              <dgm:constr type="t" for="ch" forName="parentText1" refType="h" fact="0.8128"/>
              <dgm:constr type="w" for="ch" forName="parentText1" refType="w" fact="0.2509"/>
              <dgm:constr type="h" for="ch" forName="parentText1" refType="h" fact="0.1872"/>
              <dgm:constr type="l" for="ch" forName="parentText2" refType="w" fact="0.3792"/>
              <dgm:constr type="t" for="ch" forName="parentText2" refType="h" fact="0.8128"/>
              <dgm:constr type="w" for="ch" forName="parentText2" refType="w" fact="0.2509"/>
              <dgm:constr type="h" for="ch" forName="parentText2" refType="h" fact="0.1872"/>
              <dgm:constr type="l" for="ch" forName="parentText3" refType="w" fact="0.062"/>
              <dgm:constr type="t" for="ch" forName="parentText3" refType="h" fact="0.8128"/>
              <dgm:constr type="w" for="ch" forName="parentText3" refType="w" fact="0.2509"/>
              <dgm:constr type="h" for="ch" forName="parentText3" refType="h" fact="0.1872"/>
            </dgm:constrLst>
          </dgm:else>
        </dgm:choose>
      </dgm:if>
      <dgm:if name="Name6" axis="ch" ptType="node" func="cnt" op="gte" val="2">
        <dgm:alg type="composite">
          <dgm:param type="ar" val="1.8986"/>
        </dgm:alg>
        <dgm:choose name="Name7">
          <dgm:if name="Name8" func="var" arg="dir" op="equ" val="norm">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0941"/>
              <dgm:constr type="t" for="ch" forName="leftComposite" refType="h" fact="0.1159"/>
              <dgm:constr type="w" for="ch" forName="leftComposite" refType="w" fact="0.3469"/>
              <dgm:constr type="h" for="ch" forName="leftComposite" refType="h" fact="0.6953"/>
              <dgm:constr type="l" for="ch" forName="middleComposite" refType="w" fact="0.5782"/>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1" refType="w" fact="0.0926"/>
              <dgm:constr type="t" for="ch" forName="parentText1" refType="h" fact="0.8128"/>
              <dgm:constr type="w" for="ch" forName="parentText1" refType="w" fact="0.3742"/>
              <dgm:constr type="h" for="ch" forName="parentText1" refType="h" fact="0.1872"/>
              <dgm:constr type="l" for="ch" forName="parentText2" refType="w" fact="0.5655"/>
              <dgm:constr type="t" for="ch" forName="parentText2" refType="h" fact="0.8128"/>
              <dgm:constr type="w" for="ch" forName="parentText2" refType="w" fact="0.3742"/>
              <dgm:constr type="h" for="ch" forName="parentText2" refType="h" fact="0.1872"/>
            </dgm:constrLst>
          </dgm:if>
          <dgm:else name="Name9">
            <dgm:constrLst>
              <dgm:constr type="primFontSz" for="des" forName="parentText1" val="65"/>
              <dgm:constr type="primFontSz" for="des" forName="childText1_1" val="65"/>
              <dgm:constr type="primFontSz" for="des" forName="circ1Tx" val="65"/>
              <dgm:constr type="primFontSz" for="des" forName="parentText2" refType="primFontSz" refFor="des" refForName="parentText1" op="equ"/>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irc1Tx" refType="primFontSz" refFor="des" refForName="parentText1" op="lte"/>
              <dgm:constr type="primFontSz" for="des" forName="circ2Tx" refType="primFontSz" refFor="des" refForName="parentText1" op="lte"/>
              <dgm:constr type="primFontSz" for="des" forName="circ3Tx" refType="primFontSz" refFor="des" refForName="parentText1" op="lte"/>
              <dgm:constr type="primFontSz" for="des" forName="circ4Tx" refType="primFontSz" refFor="des" refForName="parentText1" op="lte"/>
              <dgm:constr type="primFontSz" for="des" forName="circ1Tx" refType="primFontSz" refFor="des" refForName="parentText2" op="lte"/>
              <dgm:constr type="primFontSz" for="des" forName="circ2Tx" refType="primFontSz" refFor="des" refForName="parentText2" op="lte"/>
              <dgm:constr type="primFontSz" for="des" forName="circ3Tx" refType="primFontSz" refFor="des" refForName="parentText2" op="lte"/>
              <dgm:constr type="primFontSz" for="des" forName="circ4Tx" refType="primFontSz" refFor="des" refForName="parentText2" op="lte"/>
              <dgm:constr type="primFontSz" for="des" forName="circ1Tx" refType="primFontSz" refFor="des" refForName="parentText3" op="lte"/>
              <dgm:constr type="primFontSz" for="des" forName="circ2Tx" refType="primFontSz" refFor="des" refForName="parentText3" op="lte"/>
              <dgm:constr type="primFontSz" for="des" forName="circ3Tx" refType="primFontSz" refFor="des" refForName="parentText3" op="lte"/>
              <dgm:constr type="primFontSz" for="des" forName="circ4Tx"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primFontSz" for="des" forName="circ2Tx" refType="primFontSz" refFor="des" refForName="circ1Tx" op="equ"/>
              <dgm:constr type="primFontSz" for="des" forName="circ3Tx" refType="primFontSz" refFor="des" refForName="circ1Tx" op="equ"/>
              <dgm:constr type="primFontSz" for="des" forName="circ4Tx" refType="primFontSz" refFor="des" refForName="circ1Tx" op="equ"/>
              <dgm:constr type="l" for="ch" forName="leftComposite" refType="w" fact="0.592"/>
              <dgm:constr type="t" for="ch" forName="leftComposite" refType="h" fact="0.1159"/>
              <dgm:constr type="w" for="ch" forName="leftComposite" refType="w" fact="0.3469"/>
              <dgm:constr type="h" for="ch" forName="leftComposite" refType="h" fact="0.6953"/>
              <dgm:constr type="l" for="ch" forName="middleComposite" refType="w" fact="0.0941"/>
              <dgm:constr type="t" for="ch" forName="middleComposite" refType="h" fact="0.1159"/>
              <dgm:constr type="w" for="ch" forName="middleComposite" refType="w" fact="0.3389"/>
              <dgm:constr type="h" for="ch" forName="middleComposite" refType="h" fact="0.6567"/>
              <dgm:constr type="l" for="ch" forName="arc1" refType="w" fact="0"/>
              <dgm:constr type="t" for="ch" forName="arc1" refType="h" fact="0"/>
              <dgm:constr type="w" for="ch" forName="arc1" refType="w" fact="0.4928"/>
              <dgm:constr type="h" for="ch" forName="arc1" refType="h" fact="0.9357"/>
              <dgm:constr type="l" for="ch" forName="arc3" refType="w" fact="0.5072"/>
              <dgm:constr type="t" for="ch" forName="arc3" refType="h" fact="0"/>
              <dgm:constr type="w" for="ch" forName="arc3" refType="w" fact="0.4928"/>
              <dgm:constr type="h" for="ch" forName="arc3" refType="h" fact="0.9357"/>
              <dgm:constr type="l" for="ch" forName="parentText2" refType="w" fact="0.0926"/>
              <dgm:constr type="t" for="ch" forName="parentText2" refType="h" fact="0.8128"/>
              <dgm:constr type="w" for="ch" forName="parentText2" refType="w" fact="0.3742"/>
              <dgm:constr type="h" for="ch" forName="parentText2" refType="h" fact="0.1872"/>
              <dgm:constr type="l" for="ch" forName="parentText1" refType="w" fact="0.5655"/>
              <dgm:constr type="t" for="ch" forName="parentText1" refType="h" fact="0.8128"/>
              <dgm:constr type="w" for="ch" forName="parentText1" refType="w" fact="0.3742"/>
              <dgm:constr type="h" for="ch" forName="parentText1" refType="h" fact="0.1872"/>
            </dgm:constrLst>
          </dgm:else>
        </dgm:choose>
      </dgm:if>
      <dgm:else name="Name10">
        <dgm:alg type="composite">
          <dgm:param type="ar" val="0.8036"/>
        </dgm:alg>
        <dgm:constrLst>
          <dgm:constr type="primFontSz" for="des" forName="parentText1" val="65"/>
          <dgm:constr type="primFontSz" for="des" forName="childText1_1" val="65"/>
          <dgm:constr type="primFontSz" for="des" forName="childText1_1" refType="primFontSz" refFor="des" refForName="parentText1" op="lte"/>
          <dgm:constr type="primFontSz" for="des" forName="childText1_2" refType="primFontSz" refFor="des" refForName="parentText1" op="lte"/>
          <dgm:constr type="primFontSz" for="des" forName="childText1_3" refType="primFontSz" refFor="des" refForName="parentText1" op="lte"/>
          <dgm:constr type="primFontSz" for="des" forName="childText1_4" refType="primFontSz" refFor="des" refForName="parentText1" op="lte"/>
          <dgm:constr type="primFontSz" for="des" forName="childText1_1" refType="primFontSz" refFor="des" refForName="parentText2" op="lte"/>
          <dgm:constr type="primFontSz" for="des" forName="childText1_2" refType="primFontSz" refFor="des" refForName="parentText2" op="lte"/>
          <dgm:constr type="primFontSz" for="des" forName="childText1_3" refType="primFontSz" refFor="des" refForName="parentText2" op="lte"/>
          <dgm:constr type="primFontSz" for="des" forName="childText1_4" refType="primFontSz" refFor="des" refForName="parentText2" op="lte"/>
          <dgm:constr type="primFontSz" for="des" forName="childText1_1" refType="primFontSz" refFor="des" refForName="parentText3" op="lte"/>
          <dgm:constr type="primFontSz" for="des" forName="childText1_2" refType="primFontSz" refFor="des" refForName="parentText3" op="lte"/>
          <dgm:constr type="primFontSz" for="des" forName="childText1_3" refType="primFontSz" refFor="des" refForName="parentText3" op="lte"/>
          <dgm:constr type="primFontSz" for="des" forName="childText1_4" refType="primFontSz" refFor="des" refForName="parentText3" op="lte"/>
          <dgm:constr type="primFontSz" for="des" forName="childText1_2" refType="primFontSz" refFor="des" refForName="childText1_1" op="equ"/>
          <dgm:constr type="primFontSz" for="des" forName="childText1_3" refType="primFontSz" refFor="des" refForName="childText1_1" op="equ"/>
          <dgm:constr type="primFontSz" for="des" forName="childText1_4" refType="primFontSz" refFor="des" refForName="childText1_1" op="equ"/>
          <dgm:constr type="l" for="ch" forName="leftComposite" refType="w" fact="0"/>
          <dgm:constr type="t" for="ch" forName="leftComposite" refType="h" fact="0.1159"/>
          <dgm:constr type="w" for="ch" forName="leftComposite" refType="w"/>
          <dgm:constr type="h" for="ch" forName="leftComposite" refType="h" fact="0.6953"/>
          <dgm:constr type="l" for="ch" forName="parentText1" refType="w" fact="0"/>
          <dgm:constr type="t" for="ch" forName="parentText1" refType="h" fact="0.8128"/>
          <dgm:constr type="w" for="ch" forName="parentText1" refType="w"/>
          <dgm:constr type="h" for="ch" forName="parentText1" refType="h" fact="0.1872"/>
        </dgm:constrLst>
      </dgm:else>
    </dgm:choose>
    <dgm:choose name="Name11">
      <dgm:if name="Name12" axis="ch" ptType="node" func="cnt" op="gte" val="1">
        <dgm:choose name="Name13">
          <dgm:if name="Name14" axis="ch" ptType="node" func="cnt" op="gte" val="2">
            <dgm:layoutNode name="arc1">
              <dgm:alg type="sp"/>
              <dgm:shape xmlns:r="http://schemas.openxmlformats.org/officeDocument/2006/relationships" rot="90" type="blockArc" r:blip="">
                <dgm:adjLst>
                  <dgm:adj idx="1" val="-135"/>
                  <dgm:adj idx="2" val="-45"/>
                  <dgm:adj idx="3" val="0.0496"/>
                </dgm:adjLst>
              </dgm:shape>
              <dgm:presOf/>
            </dgm:layoutNode>
            <dgm:layoutNode name="arc3">
              <dgm:alg type="sp"/>
              <dgm:shape xmlns:r="http://schemas.openxmlformats.org/officeDocument/2006/relationships" rot="270" type="blockArc" r:blip="">
                <dgm:adjLst>
                  <dgm:adj idx="1" val="-135"/>
                  <dgm:adj idx="2" val="-45"/>
                  <dgm:adj idx="3" val="0.0496"/>
                </dgm:adjLst>
              </dgm:shape>
              <dgm:presOf/>
            </dgm:layoutNode>
            <dgm:layoutNode name="parentText2" styleLbl="revTx">
              <dgm:varLst>
                <dgm:chMax val="4"/>
                <dgm:chPref val="3"/>
                <dgm:bulletEnabled val="1"/>
              </dgm:varLst>
              <dgm:alg type="tx"/>
              <dgm:shape xmlns:r="http://schemas.openxmlformats.org/officeDocument/2006/relationships" type="rect" r:blip="">
                <dgm:adjLst/>
              </dgm:shap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5"/>
        </dgm:choose>
        <dgm:choose name="Name16">
          <dgm:if name="Name17" axis="ch" ptType="node" func="cnt" op="gte" val="3">
            <dgm:layoutNode name="arc2">
              <dgm:alg type="sp"/>
              <dgm:shape xmlns:r="http://schemas.openxmlformats.org/officeDocument/2006/relationships" rot="90" type="blockArc" r:blip="">
                <dgm:adjLst>
                  <dgm:adj idx="1" val="-135"/>
                  <dgm:adj idx="2" val="-45"/>
                  <dgm:adj idx="3" val="0.0496"/>
                </dgm:adjLst>
              </dgm:shape>
              <dgm:presOf/>
            </dgm:layoutNode>
            <dgm:layoutNode name="arc4">
              <dgm:alg type="sp"/>
              <dgm:shape xmlns:r="http://schemas.openxmlformats.org/officeDocument/2006/relationships" rot="270" type="blockArc" r:blip="">
                <dgm:adjLst>
                  <dgm:adj idx="1" val="-135"/>
                  <dgm:adj idx="2" val="-45"/>
                  <dgm:adj idx="3" val="0.0496"/>
                </dgm:adjLst>
              </dgm:shape>
              <dgm:presOf/>
            </dgm:layoutNode>
            <dgm:layoutNode name="parentText3" styleLbl="revTx">
              <dgm:varLst>
                <dgm:chMax val="1"/>
                <dgm:chPref val="1"/>
                <dgm:bulletEnabled val="1"/>
              </dgm:varLst>
              <dgm:alg type="tx"/>
              <dgm:shape xmlns:r="http://schemas.openxmlformats.org/officeDocument/2006/relationships" type="rect" r:blip="">
                <dgm:adjLst/>
              </dgm:shape>
              <dgm:presOf axis="ch 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8"/>
        </dgm:choose>
      </dgm:if>
      <dgm:else name="Name19"/>
    </dgm:choose>
    <dgm:layoutNode name="middleComposite">
      <dgm:choose name="Name20">
        <dgm:if name="Name21" axis="ch ch" ptType="node node" st="2 1" cnt="1 0" func="cnt" op="lte" val="1">
          <dgm:alg type="composite">
            <dgm:param type="ar" val="1"/>
          </dgm:alg>
        </dgm:if>
        <dgm:if name="Name22" axis="ch ch" ptType="node node" st="2 1" cnt="1 0" func="cnt" op="equ" val="2">
          <dgm:alg type="composite">
            <dgm:param type="ar" val="1.792"/>
          </dgm:alg>
        </dgm:if>
        <dgm:if name="Name23" axis="ch ch" ptType="node node" st="2 1" cnt="1 0" func="cnt" op="equ" val="3">
          <dgm:alg type="composite">
            <dgm:param type="ar" val="1"/>
          </dgm:alg>
        </dgm:if>
        <dgm:else name="Name24">
          <dgm:alg type="composite">
            <dgm:param type="ar" val="1"/>
          </dgm:alg>
        </dgm:else>
      </dgm:choose>
      <dgm:shape xmlns:r="http://schemas.openxmlformats.org/officeDocument/2006/relationships" r:blip="">
        <dgm:adjLst/>
      </dgm:shape>
      <dgm:presOf/>
      <dgm:choose name="Name25">
        <dgm:if name="Name26" axis="ch ch" ptType="node node" st="2 1" cnt="1 0" func="cnt" op="lte" val="1">
          <dgm:constrLst>
            <dgm:constr type="ctrX" for="ch" forName="circ1" refType="w" fact="0.5"/>
            <dgm:constr type="ctrY" for="ch" forName="circ1" refType="h" fact="0.5"/>
            <dgm:constr type="w" for="ch" forName="circ1" refType="w"/>
            <dgm:constr type="h" for="ch" forName="circ1" refType="h"/>
            <dgm:constr type="l" for="ch" forName="circ1Tx" refType="w" fact="0.2"/>
            <dgm:constr type="t" for="ch" forName="circ1Tx" refType="h" fact="0.1"/>
            <dgm:constr type="w" for="ch" forName="circ1Tx" refType="w" fact="0.6"/>
            <dgm:constr type="h" for="ch" forName="circ1Tx" refType="h" fact="0.8"/>
          </dgm:constrLst>
        </dgm:if>
        <dgm:if name="Name27" axis="ch ch" ptType="node node" st="2 1" cnt="1 0"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Lst>
        </dgm:if>
        <dgm:if name="Name28" axis="ch ch" ptType="node node" st="2 1" cnt="1 0"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Lst>
        </dgm:if>
        <dgm:else name="Name29">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Lst>
        </dgm:else>
      </dgm:choose>
      <dgm:ruleLst/>
      <dgm:forEach name="Name30" axis="ch ch" ptType="node node" st="2 1" cnt="1 1">
        <dgm:layoutNode name="circ1" styleLbl="vennNode1">
          <dgm:alg type="sp"/>
          <dgm:shape xmlns:r="http://schemas.openxmlformats.org/officeDocument/2006/relationships" type="ellipse" r:blip="">
            <dgm:adjLst/>
          </dgm:shape>
          <dgm:presOf axis="desOrSelf" ptType="node"/>
          <dgm:constrLst/>
          <dgm:ruleLst/>
        </dgm:layoutNode>
        <dgm:layoutNode name="circ1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1" axis="ch ch" ptType="node node" st="2 2" cnt="1 1">
        <dgm:layoutNode name="circ2" styleLbl="vennNode1">
          <dgm:alg type="sp"/>
          <dgm:shape xmlns:r="http://schemas.openxmlformats.org/officeDocument/2006/relationships" type="ellipse" r:blip="">
            <dgm:adjLst/>
          </dgm:shape>
          <dgm:presOf axis="desOrSelf" ptType="node"/>
          <dgm:constrLst/>
          <dgm:ruleLst/>
        </dgm:layoutNode>
        <dgm:layoutNode name="circ2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2" axis="ch ch" ptType="node node" st="2 3" cnt="1 1">
        <dgm:layoutNode name="circ3" styleLbl="vennNode1">
          <dgm:alg type="sp"/>
          <dgm:shape xmlns:r="http://schemas.openxmlformats.org/officeDocument/2006/relationships" type="ellipse" r:blip="">
            <dgm:adjLst/>
          </dgm:shape>
          <dgm:presOf axis="desOrSelf" ptType="node"/>
          <dgm:constrLst/>
          <dgm:ruleLst/>
        </dgm:layoutNode>
        <dgm:layoutNode name="circ3Tx" styleLbl="revTx">
          <dgm:varLst>
            <dgm:chMax val="0"/>
            <dgm:chPref val="0"/>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forEach name="Name33" axis="ch ch" ptType="node node" st="2 4" cnt="1 1">
        <dgm:layoutNode name="circ4" styleLbl="vennNode1">
          <dgm:alg type="sp"/>
          <dgm:shape xmlns:r="http://schemas.openxmlformats.org/officeDocument/2006/relationships" type="ellipse" r:blip="">
            <dgm:adjLst/>
          </dgm:shape>
          <dgm:presOf axis="desOrSelf" ptType="nod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presOf axis="desOrSelf" ptType="node"/>
          <dgm:constrLst>
            <dgm:constr type="tMarg"/>
            <dgm:constr type="bMarg"/>
            <dgm:constr type="lMarg"/>
            <dgm:constr type="rMarg"/>
            <dgm:constr type="primFontSz" val="20"/>
          </dgm:constrLst>
          <dgm:ruleLst>
            <dgm:rule type="primFontSz" val="5" fact="NaN" max="NaN"/>
          </dgm:ruleLst>
        </dgm:layoutNode>
      </dgm:forEach>
    </dgm:layoutNode>
    <dgm:layoutNode name="leftComposite">
      <dgm:choose name="Name34">
        <dgm:if name="Name35" axis="ch ch" ptType="node node" st="1 1" cnt="1 0" func="cnt" op="lte" val="1">
          <dgm:alg type="composite">
            <dgm:param type="ar" val="1.3085"/>
          </dgm:alg>
          <dgm:constrLst>
            <dgm:constr type="l" for="ch" forName="childText1_1" refType="w" fact="0.2124"/>
            <dgm:constr type="t" for="ch" forName="childText1_1" refType="h" fact="0"/>
            <dgm:constr type="w" for="ch" forName="childText1_1" refType="w" fact="0.5759"/>
            <dgm:constr type="h" for="ch" forName="childText1_1" refType="h" fact="0.7535"/>
            <dgm:constr type="l" for="ch" forName="ellipse1" refType="w" fact="0"/>
            <dgm:constr type="t" for="ch" forName="ellipse1" refType="h" fact="0.63"/>
            <dgm:constr type="w" for="ch" forName="ellipse1" refType="w" fact="0.2828"/>
            <dgm:constr type="h" for="ch" forName="ellipse1" refType="h" fact="0.37"/>
            <dgm:constr type="l" for="ch" forName="ellipse2" refType="w" fact="0.82"/>
            <dgm:constr type="t" for="ch" forName="ellipse2" refType="h" fact="0.17"/>
            <dgm:constr type="w" for="ch" forName="ellipse2" refType="w" fact="0.1645"/>
            <dgm:constr type="h" for="ch" forName="ellipse2" refType="h" fact="0.2153"/>
          </dgm:constrLst>
        </dgm:if>
        <dgm:if name="Name36" axis="ch ch" ptType="node node" st="1 1" cnt="1 0" func="cnt" op="equ" val="2">
          <dgm:alg type="composite">
            <dgm:param type="ar" val="0.8917"/>
          </dgm:alg>
          <dgm:constrLst>
            <dgm:constr type="l" for="ch" forName="childText1_1" refType="w" fact="0.1864"/>
            <dgm:constr type="t" for="ch" forName="childText1_1" refType="h" fact="0"/>
            <dgm:constr type="w" for="ch" forName="childText1_1" refType="w" fact="0.5055"/>
            <dgm:constr type="h" for="ch" forName="childText1_1" refType="h" fact="0.4507"/>
            <dgm:constr type="l" for="ch" forName="childText1_2" refType="w" fact="0.4945"/>
            <dgm:constr type="t" for="ch" forName="childText1_2" refType="h" fact="0.3929"/>
            <dgm:constr type="w" for="ch" forName="childText1_2" refType="w" fact="0.5055"/>
            <dgm:constr type="h" for="ch" forName="childText1_2" refType="h" fact="0.4507"/>
            <dgm:constr type="l" for="ch" forName="ellipse1" refType="w" fact="0"/>
            <dgm:constr type="t" for="ch" forName="ellipse1" refType="h" fact="0.3768"/>
            <dgm:constr type="w" for="ch" forName="ellipse1" refType="w" fact="0.2482"/>
            <dgm:constr type="h" for="ch" forName="ellipse1" refType="h" fact="0.2213"/>
            <dgm:constr type="l" for="ch" forName="ellipse3" refType="w" fact="0.5474"/>
            <dgm:constr type="t" for="ch" forName="ellipse3" refType="h" fact="0.8712"/>
            <dgm:constr type="w" for="ch" forName="ellipse3" refType="w" fact="0.1444"/>
            <dgm:constr type="h" for="ch" forName="ellipse3" refType="h" fact="0.1288"/>
            <dgm:constr type="l" for="ch" forName="ellipse2" refType="w" fact="0.7333"/>
            <dgm:constr type="t" for="ch" forName="ellipse2" refType="h" fact="0.0887"/>
            <dgm:constr type="w" for="ch" forName="ellipse2" refType="w" fact="0.1444"/>
            <dgm:constr type="h" for="ch" forName="ellipse2" refType="h" fact="0.1288"/>
          </dgm:constrLst>
        </dgm:if>
        <dgm:if name="Name37" axis="ch ch" ptType="node node" st="1 1" cnt="1 0" func="cnt" op="equ" val="3">
          <dgm:alg type="composite">
            <dgm:param type="ar" val="1.0811"/>
          </dgm:alg>
          <dgm:constrLst>
            <dgm:constr type="l" for="ch" forName="childText1_3" refType="w" fact="0.1649"/>
            <dgm:constr type="t" for="ch" forName="childText1_3" refType="h" fact="0.5389"/>
            <dgm:constr type="w" for="ch" forName="childText1_3" refType="w" fact="0.4265"/>
            <dgm:constr type="h" for="ch" forName="childText1_3" refType="h" fact="0.4611"/>
            <dgm:constr type="l" for="ch" forName="childText1_1" refType="w" fact="0.1573"/>
            <dgm:constr type="t" for="ch" forName="childText1_1" refType="h" fact="0"/>
            <dgm:constr type="w" for="ch" forName="childText1_1" refType="w" fact="0.4265"/>
            <dgm:constr type="h" for="ch" forName="childText1_1" refType="h" fact="0.4611"/>
            <dgm:constr type="l" for="ch" forName="childText1_2" refType="w" fact="0.5735"/>
            <dgm:constr type="t" for="ch" forName="childText1_2" refType="h" fact="0.2754"/>
            <dgm:constr type="w" for="ch" forName="childText1_2" refType="w" fact="0.4265"/>
            <dgm:constr type="h" for="ch" forName="childText1_2" refType="h" fact="0.4611"/>
            <dgm:constr type="l" for="ch" forName="ellipse1" refType="w" fact="0"/>
            <dgm:constr type="t" for="ch" forName="ellipse1" refType="h" fact="0.3855"/>
            <dgm:constr type="w" for="ch" forName="ellipse1" refType="w" fact="0.2095"/>
            <dgm:constr type="h" for="ch" forName="ellipse1" refType="h" fact="0.2264"/>
            <dgm:constr type="l" for="ch" forName="ellipse3" refType="w" fact="0.6181"/>
            <dgm:constr type="t" for="ch" forName="ellipse3" refType="h" fact="0.7647"/>
            <dgm:constr type="w" for="ch" forName="ellipse3" refType="w" fact="0.1219"/>
            <dgm:constr type="h" for="ch" forName="ellipse3" refType="h" fact="0.1317"/>
            <dgm:constr type="l" for="ch" forName="ellipse2" refType="w" fact="0.6188"/>
            <dgm:constr type="t" for="ch" forName="ellipse2" refType="h" fact="0.0907"/>
            <dgm:constr type="w" for="ch" forName="ellipse2" refType="w" fact="0.1219"/>
            <dgm:constr type="h" for="ch" forName="ellipse2" refType="h" fact="0.1317"/>
          </dgm:constrLst>
        </dgm:if>
        <dgm:else name="Name38">
          <dgm:alg type="composite">
            <dgm:param type="ar" val="0.9472"/>
          </dgm:alg>
          <dgm:constrLst>
            <dgm:constr type="l" for="ch" forName="childText1_3" refType="w" fact="0"/>
            <dgm:constr type="t" for="ch" forName="childText1_3" refType="h" fact="0.6035"/>
            <dgm:constr type="w" for="ch" forName="childText1_3" refType="w" fact="0.4186"/>
            <dgm:constr type="h" for="ch" forName="childText1_3" refType="h" fact="0.3965"/>
            <dgm:constr type="l" for="ch" forName="childText1_1" refType="w" fact="0.0981"/>
            <dgm:constr type="t" for="ch" forName="childText1_1" refType="h" fact="0"/>
            <dgm:constr type="w" for="ch" forName="childText1_1" refType="w" fact="0.4186"/>
            <dgm:constr type="h" for="ch" forName="childText1_1" refType="h" fact="0.3965"/>
            <dgm:constr type="l" for="ch" forName="childText1_2" refType="w" fact="0.5385"/>
            <dgm:constr type="t" for="ch" forName="childText1_2" refType="h" fact="0.1304"/>
            <dgm:constr type="w" for="ch" forName="childText1_2" refType="w" fact="0.4186"/>
            <dgm:constr type="h" for="ch" forName="childText1_2" refType="h" fact="0.3965"/>
            <dgm:constr type="l" for="ch" forName="ellipse4" refType="w" fact="0.3222"/>
            <dgm:constr type="t" for="ch" forName="ellipse4" refType="h" fact="0.4232"/>
            <dgm:constr type="w" for="ch" forName="ellipse4" refType="w" fact="0.2056"/>
            <dgm:constr type="h" for="ch" forName="ellipse4" refType="h" fact="0.1947"/>
            <dgm:constr type="l" for="ch" forName="ellipse1" refType="w" fact="0.1489"/>
            <dgm:constr type="t" for="ch" forName="ellipse1" refType="h" fact="0.4502"/>
            <dgm:constr type="w" for="ch" forName="ellipse1" refType="w" fact="0.1196"/>
            <dgm:constr type="h" for="ch" forName="ellipse1" refType="h" fact="0.1133"/>
            <dgm:constr type="l" for="ch" forName="ellipse2" refType="w" fact="0.5384"/>
            <dgm:constr type="t" for="ch" forName="ellipse2" refType="h" fact="0.0124"/>
            <dgm:constr type="w" for="ch" forName="ellipse2" refType="w" fact="0.1196"/>
            <dgm:constr type="h" for="ch" forName="ellipse2" refType="h" fact="0.1133"/>
            <dgm:constr type="l" for="ch" forName="childText1_4" refType="w" fact="0.4625"/>
            <dgm:constr type="t" for="ch" forName="childText1_4" refType="h" fact="0.5719"/>
            <dgm:constr type="w" for="ch" forName="childText1_4" refType="w" fact="0.4186"/>
            <dgm:constr type="h" for="ch" forName="childText1_4" refType="h" fact="0.3965"/>
            <dgm:constr type="l" for="ch" forName="ellipse3" refType="w" fact="0.8804"/>
            <dgm:constr type="t" for="ch" forName="ellipse3" refType="h" fact="0.5329"/>
            <dgm:constr type="w" for="ch" forName="ellipse3" refType="w" fact="0.1196"/>
            <dgm:constr type="h" for="ch" forName="ellipse3" refType="h" fact="0.1133"/>
            <dgm:constr type="l" for="ch" forName="ellipse5" refType="w" fact="0.0146"/>
            <dgm:constr type="t" for="ch" forName="ellipse5" refType="h" fact="0.5228"/>
            <dgm:constr type="w" for="ch" forName="ellipse5" refType="w" fact="0.0899"/>
            <dgm:constr type="h" for="ch" forName="ellipse5" refType="h" fact="0.0851"/>
          </dgm:constrLst>
        </dgm:else>
      </dgm:choose>
      <dgm:forEach name="Name39" axis="ch ch" ptType="node node" st="1 1" cnt="1 1">
        <dgm:layoutNode name="childText1_1"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1" styleLbl="vennNode1">
          <dgm:alg type="sp"/>
          <dgm:shape xmlns:r="http://schemas.openxmlformats.org/officeDocument/2006/relationships" type="ellipse" r:blip="">
            <dgm:adjLst/>
          </dgm:shape>
          <dgm:presOf/>
        </dgm:layoutNode>
        <dgm:layoutNode name="ellipse2" styleLbl="vennNode1">
          <dgm:alg type="sp"/>
          <dgm:shape xmlns:r="http://schemas.openxmlformats.org/officeDocument/2006/relationships" type="ellipse" r:blip="">
            <dgm:adjLst/>
          </dgm:shape>
          <dgm:presOf/>
        </dgm:layoutNode>
      </dgm:forEach>
      <dgm:forEach name="Name40" axis="ch ch" ptType="node node" st="1 2" cnt="1 1">
        <dgm:layoutNode name="childText1_2"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3" styleLbl="vennNode1">
          <dgm:alg type="sp"/>
          <dgm:shape xmlns:r="http://schemas.openxmlformats.org/officeDocument/2006/relationships" type="ellipse" r:blip="">
            <dgm:adjLst/>
          </dgm:shape>
          <dgm:presOf/>
        </dgm:layoutNode>
      </dgm:forEach>
      <dgm:forEach name="Name41" axis="ch ch" ptType="node node" st="1 3" cnt="1 1">
        <dgm:layoutNode name="childText1_3"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forEach name="Name42" axis="ch ch" ptType="node node" st="1 4" cnt="1 1">
        <dgm:layoutNode name="childText1_4" styleLbl="vennNode1">
          <dgm:varLst>
            <dgm:chMax val="0"/>
            <dgm:chPref val="0"/>
          </dgm:varLst>
          <dgm:alg type="tx"/>
          <dgm:shape xmlns:r="http://schemas.openxmlformats.org/officeDocument/2006/relationships" type="ellipse"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ellipse4" styleLbl="vennNode1">
          <dgm:alg type="sp"/>
          <dgm:shape xmlns:r="http://schemas.openxmlformats.org/officeDocument/2006/relationships" type="ellipse" r:blip="">
            <dgm:adjLst/>
          </dgm:shape>
          <dgm:presOf/>
        </dgm:layoutNode>
        <dgm:layoutNode name="ellipse5" styleLbl="vennNode1">
          <dgm:alg type="sp"/>
          <dgm:shape xmlns:r="http://schemas.openxmlformats.org/officeDocument/2006/relationships" type="ellipse" r:blip="">
            <dgm:adjLst/>
          </dgm:shape>
          <dgm:presOf/>
        </dgm:layoutNode>
      </dgm:forEach>
    </dgm:layoutNode>
    <dgm:choose name="Name43">
      <dgm:if name="Name44" axis="ch ch" ptType="node node" st="3 1" cnt="1 0" func="cnt" op="gte" val="1">
        <dgm:layoutNode name="rightChild">
          <dgm:varLst>
            <dgm:chMax val="0"/>
            <dgm:chPref val="0"/>
          </dgm:varLst>
          <dgm:alg type="tx"/>
          <dgm:shape xmlns:r="http://schemas.openxmlformats.org/officeDocument/2006/relationships" type="ellipse" r:blip="">
            <dgm:adjLst/>
          </dgm:shape>
          <dgm:presOf axis="ch des"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5"/>
    </dgm:choose>
    <dgm:layoutNode name="parentText1" styleLbl="revTx">
      <dgm:varLst>
        <dgm:chMax val="4"/>
        <dgm:chPref val="3"/>
        <dgm:bulletEnabled val="1"/>
      </dgm:varLst>
      <dgm:alg type="tx"/>
      <dgm:shape xmlns:r="http://schemas.openxmlformats.org/officeDocument/2006/relationships" type="rect" r:blip="">
        <dgm:adjLst/>
      </dgm:shap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94195F-7856-4BEF-8196-8B77A9DD7EE0}" type="datetimeFigureOut">
              <a:rPr lang="es-CL" smtClean="0"/>
              <a:t>08-09-2026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64368-7C7A-4F2C-83D8-907B69E4518D}" type="slidenum">
              <a:rPr lang="es-CL" smtClean="0"/>
              <a:t>‹Nº›</a:t>
            </a:fld>
            <a:endParaRPr lang="es-CL"/>
          </a:p>
        </p:txBody>
      </p:sp>
    </p:spTree>
    <p:extLst>
      <p:ext uri="{BB962C8B-B14F-4D97-AF65-F5344CB8AC3E}">
        <p14:creationId xmlns:p14="http://schemas.microsoft.com/office/powerpoint/2010/main" val="3826948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MX" dirty="0"/>
              <a:t>Nombre: aportes de la evidencia a la determinación del riesgo para la </a:t>
            </a:r>
            <a:r>
              <a:rPr lang="es-MX" dirty="0" err="1"/>
              <a:t>seguridad.Descripción</a:t>
            </a:r>
            <a:r>
              <a:rPr lang="es-MX" dirty="0"/>
              <a:t>: </a:t>
            </a:r>
            <a:r>
              <a:rPr lang="es-MX" dirty="0" err="1"/>
              <a:t>la.presentqcion</a:t>
            </a:r>
            <a:r>
              <a:rPr lang="es-MX" dirty="0"/>
              <a:t> aborda los fundamentos para la definición de factores de riesgos que la actividad supone para la seguridad ciudadana, por medio de la revisión de los criterios establecidos en la ley y la evidencia empírica</a:t>
            </a:r>
            <a:endParaRPr dirty="0"/>
          </a:p>
        </p:txBody>
      </p:sp>
      <p:sp>
        <p:nvSpPr>
          <p:cNvPr id="68" name="Google Shape;6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C67543-D3E7-4814-8FFE-FA98DC4013E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9E3F1BD0-2B04-4AA1-A2CA-3E7FDBBDFA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52BBC3E1-857E-4708-A2CB-143282DEEFD6}"/>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27AEC660-30FC-4F93-B993-05B7EDDB525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62E6E97-D533-445C-B1ED-844B46AC8BAD}"/>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3300920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772060-B725-4565-9B5C-959D03EAF26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CF5DE81-F396-4A31-A6FF-B7D41539F4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5857322-A30C-4F14-BDBD-3E5E0CDA11FD}"/>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1A043235-ECF4-4650-9C74-1B07B644DD4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529EA8D-F7CE-4494-B52E-A45563EC16BD}"/>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70066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8BEB7-0840-4AA3-96A6-87ED70B01AB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7C887351-6825-4656-A079-4F6336A2BD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FFD1AFE-C16A-4046-AE9B-010FB6797B57}"/>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2DC2EFF7-E9F1-4D1F-8F0C-21E7CFC089B9}"/>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DEA3C2B-4005-4C78-AB1D-B5BF7FBCD4C0}"/>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2730286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DD1872-9B42-43B9-9E58-29CC46FC4BC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00C0303-968A-487E-BA1B-5FBC058DCA2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2CCF9122-50A2-45FA-8A97-7CBF3DAB714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A978B0E2-FBA5-4059-8810-56E4C6E33B76}"/>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6" name="Marcador de pie de página 5">
            <a:extLst>
              <a:ext uri="{FF2B5EF4-FFF2-40B4-BE49-F238E27FC236}">
                <a16:creationId xmlns:a16="http://schemas.microsoft.com/office/drawing/2014/main" id="{3651B8A6-03C3-43A1-88E4-9A2EE918EE5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C35FD5B-9785-4047-820A-30BACCFAB15E}"/>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2598594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3920E4-4C7E-4EAB-9AB7-502B05A7944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BAC5E0C-31A6-42AD-AE6F-9DABFDEE40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33343B3-7018-4242-B5FB-B5AE14DA116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E2C47C25-C124-41FF-AEE0-10A2F755D6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59267A5-4EF8-40FD-84B3-C0A2EE6CE144}"/>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2E6A79E6-9250-4750-A767-D0BF8EF598AE}"/>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8" name="Marcador de pie de página 7">
            <a:extLst>
              <a:ext uri="{FF2B5EF4-FFF2-40B4-BE49-F238E27FC236}">
                <a16:creationId xmlns:a16="http://schemas.microsoft.com/office/drawing/2014/main" id="{2AC7519A-E7E4-43C4-9C0D-CF8324DEA8B2}"/>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033F78FF-6F14-47B1-A661-CF56208B7881}"/>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169875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7C5A82-6FFA-4662-8B3B-9D8A5CC35ED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AC8608DD-3134-4B77-A9C1-D89674C5B132}"/>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4" name="Marcador de pie de página 3">
            <a:extLst>
              <a:ext uri="{FF2B5EF4-FFF2-40B4-BE49-F238E27FC236}">
                <a16:creationId xmlns:a16="http://schemas.microsoft.com/office/drawing/2014/main" id="{80D6910B-08E7-461A-B660-9746C9B943BB}"/>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E477F099-ADDD-430F-9C33-CF74AC5E1AF4}"/>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1569836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300709-D055-44AF-A981-4CF32FBE844B}"/>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3" name="Marcador de pie de página 2">
            <a:extLst>
              <a:ext uri="{FF2B5EF4-FFF2-40B4-BE49-F238E27FC236}">
                <a16:creationId xmlns:a16="http://schemas.microsoft.com/office/drawing/2014/main" id="{1FA2E345-E7C1-4362-9A23-19ECA27BCE2E}"/>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A1CAA402-E12A-4798-9213-EBA0F4354C92}"/>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384235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7ADA77-AB71-4899-A578-7CA4BF5FC9C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979F74B2-AFC9-4173-BB56-144DFB14A9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DC8ACF87-FA3B-4BF3-8A97-B53E3E137F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831B690-775C-4506-89FC-5704C30BE04F}"/>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6" name="Marcador de pie de página 5">
            <a:extLst>
              <a:ext uri="{FF2B5EF4-FFF2-40B4-BE49-F238E27FC236}">
                <a16:creationId xmlns:a16="http://schemas.microsoft.com/office/drawing/2014/main" id="{86BEA526-F6E5-4AB9-90B4-B821EC0F039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0C407F3-3A86-44E9-B7AF-CE7A2B2A7BE1}"/>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4018968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886F5-C625-4E54-8D82-B551307154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CC3C5BF6-17A0-4DCF-A1C9-2380985260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A0FB810F-2B69-411B-8E8B-A19A1CE4A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47C9C8-04A9-4090-BDEB-629A6B205F0A}"/>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6" name="Marcador de pie de página 5">
            <a:extLst>
              <a:ext uri="{FF2B5EF4-FFF2-40B4-BE49-F238E27FC236}">
                <a16:creationId xmlns:a16="http://schemas.microsoft.com/office/drawing/2014/main" id="{239B8AFB-FE43-4872-B26C-51941E12C3C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B99E7BE-5230-4FC2-B6A7-57DDBC174E9E}"/>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841128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B7EBC4-A59D-404A-8456-26C638D875E5}"/>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1C973014-19C3-43F9-AE7A-E23BBCB7DF3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F17965A-AF71-4F94-B8D9-DE65DD662CE8}"/>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08900F6B-F3E2-4B6D-9FE5-2D909E48B51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CDBDB10-2759-400F-BA91-171CB4B42583}"/>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3781867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366660-B443-4110-8E08-9E36CC65327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918FEDF2-DDD6-4657-8918-927F97C9445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F22D40F3-0D08-4C84-AB6D-9049A07E8006}"/>
              </a:ext>
            </a:extLst>
          </p:cNvPr>
          <p:cNvSpPr>
            <a:spLocks noGrp="1"/>
          </p:cNvSpPr>
          <p:nvPr>
            <p:ph type="dt" sz="half" idx="10"/>
          </p:nvPr>
        </p:nvSpPr>
        <p:spPr/>
        <p:txBody>
          <a:body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0AE2291F-3E20-401B-AF44-CF678791C955}"/>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07DF639-9E45-4195-8ED8-DEDE958FC6EE}"/>
              </a:ext>
            </a:extLst>
          </p:cNvPr>
          <p:cNvSpPr>
            <a:spLocks noGrp="1"/>
          </p:cNvSpPr>
          <p:nvPr>
            <p:ph type="sldNum" sz="quarter" idx="12"/>
          </p:nvPr>
        </p:nvSpPr>
        <p:spPr/>
        <p:txBody>
          <a:bodyPr/>
          <a:lstStyle/>
          <a:p>
            <a:fld id="{96C94392-2954-4C79-8DDA-36169EE19FCA}" type="slidenum">
              <a:rPr lang="es-CL" smtClean="0"/>
              <a:t>‹Nº›</a:t>
            </a:fld>
            <a:endParaRPr lang="es-CL"/>
          </a:p>
        </p:txBody>
      </p:sp>
    </p:spTree>
    <p:extLst>
      <p:ext uri="{BB962C8B-B14F-4D97-AF65-F5344CB8AC3E}">
        <p14:creationId xmlns:p14="http://schemas.microsoft.com/office/powerpoint/2010/main" val="56637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10" descr="bg_PPT_celeste.png"/>
          <p:cNvPicPr preferRelativeResize="0"/>
          <p:nvPr/>
        </p:nvPicPr>
        <p:blipFill rotWithShape="1">
          <a:blip r:embed="rId2">
            <a:alphaModFix/>
          </a:blip>
          <a:srcRect/>
          <a:stretch/>
        </p:blipFill>
        <p:spPr>
          <a:xfrm>
            <a:off x="490485" y="1278015"/>
            <a:ext cx="11269425" cy="4283484"/>
          </a:xfrm>
          <a:prstGeom prst="rect">
            <a:avLst/>
          </a:prstGeom>
          <a:noFill/>
          <a:ln>
            <a:noFill/>
          </a:ln>
        </p:spPr>
      </p:pic>
      <p:sp>
        <p:nvSpPr>
          <p:cNvPr id="12" name="Google Shape;12;p10"/>
          <p:cNvSpPr/>
          <p:nvPr/>
        </p:nvSpPr>
        <p:spPr>
          <a:xfrm>
            <a:off x="455448" y="6288690"/>
            <a:ext cx="11316139" cy="676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10"/>
          <p:cNvSpPr txBox="1">
            <a:spLocks noGrp="1"/>
          </p:cNvSpPr>
          <p:nvPr>
            <p:ph type="body" idx="1"/>
          </p:nvPr>
        </p:nvSpPr>
        <p:spPr>
          <a:xfrm>
            <a:off x="956735" y="1782216"/>
            <a:ext cx="7171267" cy="134461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720"/>
              </a:spcBef>
              <a:spcAft>
                <a:spcPts val="0"/>
              </a:spcAft>
              <a:buClr>
                <a:schemeClr val="dk2"/>
              </a:buClr>
              <a:buSzPts val="3600"/>
              <a:buFont typeface="Arial"/>
              <a:buNone/>
              <a:defRPr sz="3600" b="1" i="0" u="none" strike="noStrike" cap="none">
                <a:solidFill>
                  <a:schemeClr val="dk2"/>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body" idx="2"/>
          </p:nvPr>
        </p:nvSpPr>
        <p:spPr>
          <a:xfrm>
            <a:off x="1099062" y="3281560"/>
            <a:ext cx="2451100" cy="346208"/>
          </a:xfrm>
          <a:prstGeom prst="rect">
            <a:avLst/>
          </a:prstGeom>
          <a:solidFill>
            <a:schemeClr val="dk2"/>
          </a:solidFill>
          <a:ln>
            <a:noFill/>
          </a:ln>
        </p:spPr>
        <p:txBody>
          <a:bodyPr spcFirstLastPara="1" wrap="square" lIns="91425" tIns="45700" rIns="91425" bIns="45700" anchor="ctr" anchorCtr="0">
            <a:spAutoFit/>
          </a:bodyPr>
          <a:lstStyle>
            <a:lvl1pPr marL="457200" marR="0" lvl="0" indent="-228600" algn="l" rtl="0">
              <a:spcBef>
                <a:spcPts val="28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1pPr>
            <a:lvl2pPr marL="914400" marR="0" lvl="1" indent="-228600" algn="l" rtl="0">
              <a:spcBef>
                <a:spcPts val="28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2pPr>
            <a:lvl3pPr marL="1371600" marR="0" lvl="2" indent="-228600" algn="l" rtl="0">
              <a:spcBef>
                <a:spcPts val="28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3pPr>
            <a:lvl4pPr marL="1828800" marR="0" lvl="3" indent="-228600" algn="l" rtl="0">
              <a:spcBef>
                <a:spcPts val="28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4pPr>
            <a:lvl5pPr marL="2286000" marR="0" lvl="4" indent="-228600" algn="l" rtl="0">
              <a:spcBef>
                <a:spcPts val="280"/>
              </a:spcBef>
              <a:spcAft>
                <a:spcPts val="0"/>
              </a:spcAft>
              <a:buClr>
                <a:schemeClr val="lt1"/>
              </a:buClr>
              <a:buSzPts val="1400"/>
              <a:buFont typeface="Arial"/>
              <a:buNone/>
              <a:defRPr sz="1400" b="1" i="0" u="none" strike="noStrike" cap="none">
                <a:solidFill>
                  <a:schemeClr val="lt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 name="Google Shape;15;p10"/>
          <p:cNvSpPr txBox="1">
            <a:spLocks noGrp="1"/>
          </p:cNvSpPr>
          <p:nvPr>
            <p:ph type="body" idx="3"/>
          </p:nvPr>
        </p:nvSpPr>
        <p:spPr>
          <a:xfrm>
            <a:off x="992639" y="4596482"/>
            <a:ext cx="2079572" cy="271829"/>
          </a:xfrm>
          <a:prstGeom prst="rect">
            <a:avLst/>
          </a:prstGeom>
          <a:noFill/>
          <a:ln>
            <a:noFill/>
          </a:ln>
        </p:spPr>
        <p:txBody>
          <a:bodyPr spcFirstLastPara="1" wrap="square" lIns="91425" tIns="45700" rIns="91425" bIns="45700" anchor="t" anchorCtr="0">
            <a:spAutoFit/>
          </a:bodyPr>
          <a:lstStyle>
            <a:lvl1pPr marL="457200" marR="0" lvl="0"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1pPr>
            <a:lvl2pPr marL="914400" marR="0" lvl="1"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 name="Google Shape;16;p10"/>
          <p:cNvSpPr txBox="1"/>
          <p:nvPr/>
        </p:nvSpPr>
        <p:spPr>
          <a:xfrm>
            <a:off x="486425" y="6441457"/>
            <a:ext cx="3042807" cy="187367"/>
          </a:xfrm>
          <a:prstGeom prst="rect">
            <a:avLst/>
          </a:prstGeom>
          <a:noFill/>
          <a:ln>
            <a:noFill/>
          </a:ln>
        </p:spPr>
        <p:txBody>
          <a:bodyPr spcFirstLastPara="1" wrap="square" lIns="0" tIns="0" rIns="91425" bIns="0" anchor="ctr" anchorCtr="0">
            <a:noAutofit/>
          </a:bodyPr>
          <a:lstStyle/>
          <a:p>
            <a:pPr marL="0" marR="0" lvl="0" indent="0" algn="l" rtl="0">
              <a:spcBef>
                <a:spcPts val="0"/>
              </a:spcBef>
              <a:spcAft>
                <a:spcPts val="0"/>
              </a:spcAft>
              <a:buNone/>
            </a:pPr>
            <a:r>
              <a:rPr lang="en-US" sz="800" b="0" i="0" u="none" strike="noStrike" cap="none">
                <a:solidFill>
                  <a:srgbClr val="888888"/>
                </a:solidFill>
                <a:latin typeface="Calibri"/>
                <a:ea typeface="Calibri"/>
                <a:cs typeface="Calibri"/>
                <a:sym typeface="Calibri"/>
              </a:rPr>
              <a:t>CENTRO DE ESTUDIOS EN SEGURIDAD CIUDADANA</a:t>
            </a:r>
            <a:endParaRPr sz="1400"/>
          </a:p>
        </p:txBody>
      </p:sp>
      <p:grpSp>
        <p:nvGrpSpPr>
          <p:cNvPr id="17" name="Google Shape;17;p10"/>
          <p:cNvGrpSpPr/>
          <p:nvPr/>
        </p:nvGrpSpPr>
        <p:grpSpPr>
          <a:xfrm>
            <a:off x="397058" y="155535"/>
            <a:ext cx="11397885" cy="799400"/>
            <a:chOff x="297793" y="155535"/>
            <a:chExt cx="8548414" cy="799400"/>
          </a:xfrm>
        </p:grpSpPr>
        <p:pic>
          <p:nvPicPr>
            <p:cNvPr id="18" name="Google Shape;18;p10" descr="header_PPT_blanco.png"/>
            <p:cNvPicPr preferRelativeResize="0"/>
            <p:nvPr/>
          </p:nvPicPr>
          <p:blipFill rotWithShape="1">
            <a:blip r:embed="rId3">
              <a:alphaModFix/>
            </a:blip>
            <a:srcRect t="81049"/>
            <a:stretch/>
          </p:blipFill>
          <p:spPr>
            <a:xfrm>
              <a:off x="297793" y="780056"/>
              <a:ext cx="8548414" cy="174879"/>
            </a:xfrm>
            <a:prstGeom prst="rect">
              <a:avLst/>
            </a:prstGeom>
            <a:noFill/>
            <a:ln>
              <a:noFill/>
            </a:ln>
          </p:spPr>
        </p:pic>
        <p:pic>
          <p:nvPicPr>
            <p:cNvPr id="19" name="Google Shape;19;p10" descr="CESC.azul.transparente.png"/>
            <p:cNvPicPr preferRelativeResize="0"/>
            <p:nvPr/>
          </p:nvPicPr>
          <p:blipFill rotWithShape="1">
            <a:blip r:embed="rId4">
              <a:alphaModFix/>
            </a:blip>
            <a:srcRect/>
            <a:stretch/>
          </p:blipFill>
          <p:spPr>
            <a:xfrm>
              <a:off x="6872740" y="155535"/>
              <a:ext cx="1947192" cy="494513"/>
            </a:xfrm>
            <a:prstGeom prst="rect">
              <a:avLst/>
            </a:prstGeom>
            <a:noFill/>
            <a:ln>
              <a:noFill/>
            </a:ln>
          </p:spPr>
        </p:pic>
      </p:grpSp>
    </p:spTree>
    <p:extLst>
      <p:ext uri="{BB962C8B-B14F-4D97-AF65-F5344CB8AC3E}">
        <p14:creationId xmlns:p14="http://schemas.microsoft.com/office/powerpoint/2010/main" val="2988420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26"/>
        <p:cNvGrpSpPr/>
        <p:nvPr/>
      </p:nvGrpSpPr>
      <p:grpSpPr>
        <a:xfrm>
          <a:off x="0" y="0"/>
          <a:ext cx="0" cy="0"/>
          <a:chOff x="0" y="0"/>
          <a:chExt cx="0" cy="0"/>
        </a:xfrm>
      </p:grpSpPr>
      <p:sp>
        <p:nvSpPr>
          <p:cNvPr id="27" name="Google Shape;27;p12"/>
          <p:cNvSpPr/>
          <p:nvPr/>
        </p:nvSpPr>
        <p:spPr>
          <a:xfrm>
            <a:off x="455448" y="6288690"/>
            <a:ext cx="11316139" cy="676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 name="Google Shape;28;p12"/>
          <p:cNvSpPr txBox="1">
            <a:spLocks noGrp="1"/>
          </p:cNvSpPr>
          <p:nvPr>
            <p:ph type="body" idx="1"/>
          </p:nvPr>
        </p:nvSpPr>
        <p:spPr>
          <a:xfrm>
            <a:off x="378973" y="327684"/>
            <a:ext cx="2651611" cy="346208"/>
          </a:xfrm>
          <a:prstGeom prst="rect">
            <a:avLst/>
          </a:prstGeom>
          <a:noFill/>
          <a:ln>
            <a:noFill/>
          </a:ln>
        </p:spPr>
        <p:txBody>
          <a:bodyPr spcFirstLastPara="1" wrap="square" lIns="91425" tIns="45700" rIns="91425" bIns="45700" anchor="t" anchorCtr="0">
            <a:spAutoFit/>
          </a:bodyPr>
          <a:lstStyle>
            <a:lvl1pPr marL="457200" marR="0" lvl="0" indent="-228600" algn="l" rtl="0">
              <a:spcBef>
                <a:spcPts val="280"/>
              </a:spcBef>
              <a:spcAft>
                <a:spcPts val="0"/>
              </a:spcAft>
              <a:buClr>
                <a:srgbClr val="7F7F7F"/>
              </a:buClr>
              <a:buSzPts val="1400"/>
              <a:buFont typeface="Arial"/>
              <a:buNone/>
              <a:defRPr sz="1400" b="0" i="0" u="none" strike="noStrike" cap="none">
                <a:solidFill>
                  <a:srgbClr val="7F7F7F"/>
                </a:solidFill>
                <a:latin typeface="Calibri"/>
                <a:ea typeface="Calibri"/>
                <a:cs typeface="Calibri"/>
                <a:sym typeface="Calibri"/>
              </a:defRPr>
            </a:lvl1pPr>
            <a:lvl2pPr marL="914400" marR="0" lvl="1"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Google Shape;29;p12"/>
          <p:cNvSpPr txBox="1"/>
          <p:nvPr/>
        </p:nvSpPr>
        <p:spPr>
          <a:xfrm>
            <a:off x="486425" y="6441457"/>
            <a:ext cx="3042807" cy="187367"/>
          </a:xfrm>
          <a:prstGeom prst="rect">
            <a:avLst/>
          </a:prstGeom>
          <a:noFill/>
          <a:ln>
            <a:noFill/>
          </a:ln>
        </p:spPr>
        <p:txBody>
          <a:bodyPr spcFirstLastPara="1" wrap="square" lIns="0" tIns="0" rIns="91425" bIns="0" anchor="ctr" anchorCtr="0">
            <a:noAutofit/>
          </a:bodyPr>
          <a:lstStyle/>
          <a:p>
            <a:pPr marL="0" marR="0" lvl="0" indent="0" algn="l" rtl="0">
              <a:spcBef>
                <a:spcPts val="0"/>
              </a:spcBef>
              <a:spcAft>
                <a:spcPts val="0"/>
              </a:spcAft>
              <a:buNone/>
            </a:pPr>
            <a:r>
              <a:rPr lang="en-US" sz="800" cap="none">
                <a:solidFill>
                  <a:srgbClr val="888888"/>
                </a:solidFill>
                <a:latin typeface="Calibri"/>
                <a:ea typeface="Calibri"/>
                <a:cs typeface="Calibri"/>
                <a:sym typeface="Calibri"/>
              </a:rPr>
              <a:t>CENTRO DE ESTUDIOS EN SEGURIDAD CIUDADANA</a:t>
            </a:r>
            <a:endParaRPr sz="1400"/>
          </a:p>
        </p:txBody>
      </p:sp>
      <p:sp>
        <p:nvSpPr>
          <p:cNvPr id="30" name="Google Shape;30;p12"/>
          <p:cNvSpPr txBox="1">
            <a:spLocks noGrp="1"/>
          </p:cNvSpPr>
          <p:nvPr>
            <p:ph type="body" idx="2"/>
          </p:nvPr>
        </p:nvSpPr>
        <p:spPr>
          <a:xfrm>
            <a:off x="632885" y="1060451"/>
            <a:ext cx="10983383" cy="49704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spcBef>
                <a:spcPts val="560"/>
              </a:spcBef>
              <a:spcAft>
                <a:spcPts val="0"/>
              </a:spcAft>
              <a:buClr>
                <a:schemeClr val="accent1"/>
              </a:buClr>
              <a:buSzPts val="2800"/>
              <a:buFont typeface="Arial"/>
              <a:buChar char="–"/>
              <a:defRPr sz="2800" b="0" i="0" u="none" strike="noStrike" cap="none">
                <a:solidFill>
                  <a:schemeClr val="accent1"/>
                </a:solidFill>
                <a:latin typeface="Calibri"/>
                <a:ea typeface="Calibri"/>
                <a:cs typeface="Calibri"/>
                <a:sym typeface="Calibri"/>
              </a:defRPr>
            </a:lvl2pPr>
            <a:lvl3pPr marL="1371600" marR="0" lvl="2" indent="-381000" algn="l" rtl="0">
              <a:spcBef>
                <a:spcPts val="480"/>
              </a:spcBef>
              <a:spcAft>
                <a:spcPts val="0"/>
              </a:spcAft>
              <a:buClr>
                <a:srgbClr val="7F7F7F"/>
              </a:buClr>
              <a:buSzPts val="2400"/>
              <a:buFont typeface="Arial"/>
              <a:buChar char="•"/>
              <a:defRPr sz="2400" b="0" i="0" u="none" strike="noStrike" cap="none">
                <a:solidFill>
                  <a:srgbClr val="7F7F7F"/>
                </a:solidFill>
                <a:latin typeface="Calibri"/>
                <a:ea typeface="Calibri"/>
                <a:cs typeface="Calibri"/>
                <a:sym typeface="Calibri"/>
              </a:defRPr>
            </a:lvl3pPr>
            <a:lvl4pPr marL="1828800" marR="0" lvl="3" indent="-355600" algn="l" rtl="0">
              <a:spcBef>
                <a:spcPts val="400"/>
              </a:spcBef>
              <a:spcAft>
                <a:spcPts val="0"/>
              </a:spcAft>
              <a:buClr>
                <a:srgbClr val="7F7F7F"/>
              </a:buClr>
              <a:buSzPts val="2000"/>
              <a:buFont typeface="Arial"/>
              <a:buChar char="–"/>
              <a:defRPr sz="2000" b="0" i="0" u="none" strike="noStrike" cap="none">
                <a:solidFill>
                  <a:srgbClr val="7F7F7F"/>
                </a:solidFill>
                <a:latin typeface="Calibri"/>
                <a:ea typeface="Calibri"/>
                <a:cs typeface="Calibri"/>
                <a:sym typeface="Calibri"/>
              </a:defRPr>
            </a:lvl4pPr>
            <a:lvl5pPr marL="2286000" marR="0" lvl="4" indent="-355600" algn="l" rtl="0">
              <a:spcBef>
                <a:spcPts val="400"/>
              </a:spcBef>
              <a:spcAft>
                <a:spcPts val="0"/>
              </a:spcAft>
              <a:buClr>
                <a:srgbClr val="7F7F7F"/>
              </a:buClr>
              <a:buSzPts val="2000"/>
              <a:buFont typeface="Arial"/>
              <a:buChar char="»"/>
              <a:defRPr sz="2000" b="0" i="0" u="none" strike="noStrike" cap="none">
                <a:solidFill>
                  <a:srgbClr val="7F7F7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31" name="Google Shape;31;p12"/>
          <p:cNvGrpSpPr/>
          <p:nvPr/>
        </p:nvGrpSpPr>
        <p:grpSpPr>
          <a:xfrm>
            <a:off x="397058" y="155535"/>
            <a:ext cx="11397885" cy="799400"/>
            <a:chOff x="297793" y="155535"/>
            <a:chExt cx="8548414" cy="799400"/>
          </a:xfrm>
        </p:grpSpPr>
        <p:pic>
          <p:nvPicPr>
            <p:cNvPr id="32" name="Google Shape;32;p12" descr="header_PPT_blanco.png"/>
            <p:cNvPicPr preferRelativeResize="0"/>
            <p:nvPr/>
          </p:nvPicPr>
          <p:blipFill rotWithShape="1">
            <a:blip r:embed="rId2">
              <a:alphaModFix/>
            </a:blip>
            <a:srcRect t="81049"/>
            <a:stretch/>
          </p:blipFill>
          <p:spPr>
            <a:xfrm>
              <a:off x="297793" y="780056"/>
              <a:ext cx="8548414" cy="174879"/>
            </a:xfrm>
            <a:prstGeom prst="rect">
              <a:avLst/>
            </a:prstGeom>
            <a:noFill/>
            <a:ln>
              <a:noFill/>
            </a:ln>
          </p:spPr>
        </p:pic>
        <p:pic>
          <p:nvPicPr>
            <p:cNvPr id="33" name="Google Shape;33;p12" descr="CESC.azul.transparente.png"/>
            <p:cNvPicPr preferRelativeResize="0"/>
            <p:nvPr/>
          </p:nvPicPr>
          <p:blipFill rotWithShape="1">
            <a:blip r:embed="rId3">
              <a:alphaModFix/>
            </a:blip>
            <a:srcRect/>
            <a:stretch/>
          </p:blipFill>
          <p:spPr>
            <a:xfrm>
              <a:off x="6872740" y="155535"/>
              <a:ext cx="1947192" cy="494513"/>
            </a:xfrm>
            <a:prstGeom prst="rect">
              <a:avLst/>
            </a:prstGeom>
            <a:noFill/>
            <a:ln>
              <a:noFill/>
            </a:ln>
          </p:spPr>
        </p:pic>
      </p:grpSp>
    </p:spTree>
    <p:extLst>
      <p:ext uri="{BB962C8B-B14F-4D97-AF65-F5344CB8AC3E}">
        <p14:creationId xmlns:p14="http://schemas.microsoft.com/office/powerpoint/2010/main" val="291405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54"/>
        <p:cNvGrpSpPr/>
        <p:nvPr/>
      </p:nvGrpSpPr>
      <p:grpSpPr>
        <a:xfrm>
          <a:off x="0" y="0"/>
          <a:ext cx="0" cy="0"/>
          <a:chOff x="0" y="0"/>
          <a:chExt cx="0" cy="0"/>
        </a:xfrm>
      </p:grpSpPr>
      <p:sp>
        <p:nvSpPr>
          <p:cNvPr id="55" name="Google Shape;55;p15"/>
          <p:cNvSpPr/>
          <p:nvPr/>
        </p:nvSpPr>
        <p:spPr>
          <a:xfrm>
            <a:off x="6281720" y="1073354"/>
            <a:ext cx="5478189" cy="5096389"/>
          </a:xfrm>
          <a:prstGeom prst="rect">
            <a:avLst/>
          </a:prstGeom>
          <a:solidFill>
            <a:srgbClr val="DAE5F1">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 name="Google Shape;56;p15"/>
          <p:cNvSpPr/>
          <p:nvPr/>
        </p:nvSpPr>
        <p:spPr>
          <a:xfrm>
            <a:off x="455448" y="6288690"/>
            <a:ext cx="11316139" cy="676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 name="Google Shape;57;p15"/>
          <p:cNvSpPr txBox="1">
            <a:spLocks noGrp="1"/>
          </p:cNvSpPr>
          <p:nvPr>
            <p:ph type="title"/>
          </p:nvPr>
        </p:nvSpPr>
        <p:spPr>
          <a:xfrm>
            <a:off x="6281720" y="1073354"/>
            <a:ext cx="5489867" cy="56673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2"/>
              </a:buClr>
              <a:buSzPts val="2000"/>
              <a:buFont typeface="Calibri"/>
              <a:buNone/>
              <a:defRPr sz="20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15"/>
          <p:cNvSpPr>
            <a:spLocks noGrp="1"/>
          </p:cNvSpPr>
          <p:nvPr>
            <p:ph type="pic" idx="2"/>
          </p:nvPr>
        </p:nvSpPr>
        <p:spPr>
          <a:xfrm>
            <a:off x="455448" y="1073355"/>
            <a:ext cx="5629627" cy="5098845"/>
          </a:xfrm>
          <a:prstGeom prst="rect">
            <a:avLst/>
          </a:prstGeom>
          <a:noFill/>
          <a:ln>
            <a:noFill/>
          </a:ln>
        </p:spPr>
      </p:sp>
      <p:sp>
        <p:nvSpPr>
          <p:cNvPr id="59" name="Google Shape;59;p15"/>
          <p:cNvSpPr txBox="1">
            <a:spLocks noGrp="1"/>
          </p:cNvSpPr>
          <p:nvPr>
            <p:ph type="body" idx="1"/>
          </p:nvPr>
        </p:nvSpPr>
        <p:spPr>
          <a:xfrm>
            <a:off x="6281720" y="1640092"/>
            <a:ext cx="5489867" cy="453210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0" name="Google Shape;60;p15"/>
          <p:cNvSpPr txBox="1">
            <a:spLocks noGrp="1"/>
          </p:cNvSpPr>
          <p:nvPr>
            <p:ph type="body" idx="3"/>
          </p:nvPr>
        </p:nvSpPr>
        <p:spPr>
          <a:xfrm>
            <a:off x="378973" y="327684"/>
            <a:ext cx="2651611" cy="346208"/>
          </a:xfrm>
          <a:prstGeom prst="rect">
            <a:avLst/>
          </a:prstGeom>
          <a:noFill/>
          <a:ln>
            <a:noFill/>
          </a:ln>
        </p:spPr>
        <p:txBody>
          <a:bodyPr spcFirstLastPara="1" wrap="square" lIns="91425" tIns="45700" rIns="91425" bIns="45700" anchor="t" anchorCtr="0">
            <a:spAutoFit/>
          </a:bodyPr>
          <a:lstStyle>
            <a:lvl1pPr marL="457200" marR="0" lvl="0" indent="-228600" algn="l" rtl="0">
              <a:spcBef>
                <a:spcPts val="280"/>
              </a:spcBef>
              <a:spcAft>
                <a:spcPts val="0"/>
              </a:spcAft>
              <a:buClr>
                <a:srgbClr val="7F7F7F"/>
              </a:buClr>
              <a:buSzPts val="1400"/>
              <a:buFont typeface="Arial"/>
              <a:buNone/>
              <a:defRPr sz="1400" b="0" i="0" u="none" strike="noStrike" cap="none">
                <a:solidFill>
                  <a:srgbClr val="7F7F7F"/>
                </a:solidFill>
                <a:latin typeface="Calibri"/>
                <a:ea typeface="Calibri"/>
                <a:cs typeface="Calibri"/>
                <a:sym typeface="Calibri"/>
              </a:defRPr>
            </a:lvl1pPr>
            <a:lvl2pPr marL="914400" marR="0" lvl="1"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15"/>
          <p:cNvSpPr txBox="1"/>
          <p:nvPr/>
        </p:nvSpPr>
        <p:spPr>
          <a:xfrm>
            <a:off x="486425" y="6441457"/>
            <a:ext cx="3042807" cy="187367"/>
          </a:xfrm>
          <a:prstGeom prst="rect">
            <a:avLst/>
          </a:prstGeom>
          <a:noFill/>
          <a:ln>
            <a:noFill/>
          </a:ln>
        </p:spPr>
        <p:txBody>
          <a:bodyPr spcFirstLastPara="1" wrap="square" lIns="0" tIns="0" rIns="91425" bIns="0" anchor="ctr" anchorCtr="0">
            <a:noAutofit/>
          </a:bodyPr>
          <a:lstStyle/>
          <a:p>
            <a:pPr marL="0" marR="0" lvl="0" indent="0" algn="l" rtl="0">
              <a:spcBef>
                <a:spcPts val="0"/>
              </a:spcBef>
              <a:spcAft>
                <a:spcPts val="0"/>
              </a:spcAft>
              <a:buNone/>
            </a:pPr>
            <a:r>
              <a:rPr lang="en-US" sz="800" cap="none">
                <a:solidFill>
                  <a:srgbClr val="888888"/>
                </a:solidFill>
                <a:latin typeface="Calibri"/>
                <a:ea typeface="Calibri"/>
                <a:cs typeface="Calibri"/>
                <a:sym typeface="Calibri"/>
              </a:rPr>
              <a:t>CENTRO DE ESTUDIOS EN SEGURIDAD CIUDADANA</a:t>
            </a:r>
            <a:endParaRPr sz="1400"/>
          </a:p>
        </p:txBody>
      </p:sp>
      <p:grpSp>
        <p:nvGrpSpPr>
          <p:cNvPr id="62" name="Google Shape;62;p15"/>
          <p:cNvGrpSpPr/>
          <p:nvPr/>
        </p:nvGrpSpPr>
        <p:grpSpPr>
          <a:xfrm>
            <a:off x="397058" y="155535"/>
            <a:ext cx="11397885" cy="799400"/>
            <a:chOff x="297793" y="155535"/>
            <a:chExt cx="8548414" cy="799400"/>
          </a:xfrm>
        </p:grpSpPr>
        <p:pic>
          <p:nvPicPr>
            <p:cNvPr id="63" name="Google Shape;63;p15" descr="header_PPT_blanco.png"/>
            <p:cNvPicPr preferRelativeResize="0"/>
            <p:nvPr/>
          </p:nvPicPr>
          <p:blipFill rotWithShape="1">
            <a:blip r:embed="rId2">
              <a:alphaModFix/>
            </a:blip>
            <a:srcRect t="81049"/>
            <a:stretch/>
          </p:blipFill>
          <p:spPr>
            <a:xfrm>
              <a:off x="297793" y="780056"/>
              <a:ext cx="8548414" cy="174879"/>
            </a:xfrm>
            <a:prstGeom prst="rect">
              <a:avLst/>
            </a:prstGeom>
            <a:noFill/>
            <a:ln>
              <a:noFill/>
            </a:ln>
          </p:spPr>
        </p:pic>
        <p:pic>
          <p:nvPicPr>
            <p:cNvPr id="64" name="Google Shape;64;p15" descr="CESC.azul.transparente.png"/>
            <p:cNvPicPr preferRelativeResize="0"/>
            <p:nvPr/>
          </p:nvPicPr>
          <p:blipFill rotWithShape="1">
            <a:blip r:embed="rId3">
              <a:alphaModFix/>
            </a:blip>
            <a:srcRect/>
            <a:stretch/>
          </p:blipFill>
          <p:spPr>
            <a:xfrm>
              <a:off x="6872740" y="155535"/>
              <a:ext cx="1947192" cy="494513"/>
            </a:xfrm>
            <a:prstGeom prst="rect">
              <a:avLst/>
            </a:prstGeom>
            <a:noFill/>
            <a:ln>
              <a:noFill/>
            </a:ln>
          </p:spPr>
        </p:pic>
      </p:grpSp>
    </p:spTree>
    <p:extLst>
      <p:ext uri="{BB962C8B-B14F-4D97-AF65-F5344CB8AC3E}">
        <p14:creationId xmlns:p14="http://schemas.microsoft.com/office/powerpoint/2010/main" val="193982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61D6CFA-AAFF-4C69-98A7-F0A98F9763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B2739420-DA7E-4FA3-8224-210D97AA91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021461B-874A-4D35-9C3F-64B245F27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580E8-0DC2-41CF-B2F5-C06DDE31FAAE}" type="datetimeFigureOut">
              <a:rPr lang="es-CL" smtClean="0"/>
              <a:t>08-09-2026</a:t>
            </a:fld>
            <a:endParaRPr lang="es-CL"/>
          </a:p>
        </p:txBody>
      </p:sp>
      <p:sp>
        <p:nvSpPr>
          <p:cNvPr id="5" name="Marcador de pie de página 4">
            <a:extLst>
              <a:ext uri="{FF2B5EF4-FFF2-40B4-BE49-F238E27FC236}">
                <a16:creationId xmlns:a16="http://schemas.microsoft.com/office/drawing/2014/main" id="{2AA8B23E-DE0A-4DEE-91DF-4EDB321F99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2038E15B-A431-47A4-AB60-A3504D992C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C94392-2954-4C79-8DDA-36169EE19FCA}" type="slidenum">
              <a:rPr lang="es-CL" smtClean="0"/>
              <a:t>‹Nº›</a:t>
            </a:fld>
            <a:endParaRPr lang="es-CL"/>
          </a:p>
        </p:txBody>
      </p:sp>
    </p:spTree>
    <p:extLst>
      <p:ext uri="{BB962C8B-B14F-4D97-AF65-F5344CB8AC3E}">
        <p14:creationId xmlns:p14="http://schemas.microsoft.com/office/powerpoint/2010/main" val="2031685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
          <p:cNvSpPr txBox="1">
            <a:spLocks noGrp="1"/>
          </p:cNvSpPr>
          <p:nvPr>
            <p:ph type="body" idx="1"/>
          </p:nvPr>
        </p:nvSpPr>
        <p:spPr>
          <a:xfrm>
            <a:off x="842963" y="1782216"/>
            <a:ext cx="9075737" cy="1113384"/>
          </a:xfrm>
          <a:prstGeom prst="rect">
            <a:avLst/>
          </a:prstGeom>
          <a:noFill/>
          <a:ln>
            <a:noFill/>
          </a:ln>
        </p:spPr>
        <p:txBody>
          <a:bodyPr spcFirstLastPara="1" wrap="square" lIns="91425" tIns="45700" rIns="91425" bIns="45700" anchor="t" anchorCtr="0">
            <a:noAutofit/>
          </a:bodyPr>
          <a:lstStyle/>
          <a:p>
            <a:pPr marL="0" indent="0">
              <a:spcBef>
                <a:spcPts val="0"/>
              </a:spcBef>
            </a:pPr>
            <a:r>
              <a:rPr lang="es-MX" dirty="0"/>
              <a:t>Aportes de la evidencia a la determinación del riesgo para la seguridad</a:t>
            </a:r>
            <a:endParaRPr lang="es-MX" dirty="0">
              <a:solidFill>
                <a:schemeClr val="accent1">
                  <a:lumMod val="50000"/>
                </a:schemeClr>
              </a:solidFill>
            </a:endParaRPr>
          </a:p>
        </p:txBody>
      </p:sp>
      <p:sp>
        <p:nvSpPr>
          <p:cNvPr id="71" name="Google Shape;71;p1"/>
          <p:cNvSpPr txBox="1">
            <a:spLocks noGrp="1"/>
          </p:cNvSpPr>
          <p:nvPr>
            <p:ph type="body" idx="2"/>
          </p:nvPr>
        </p:nvSpPr>
        <p:spPr>
          <a:xfrm>
            <a:off x="842962" y="4229419"/>
            <a:ext cx="4831697" cy="1061789"/>
          </a:xfrm>
          <a:prstGeom prst="rect">
            <a:avLst/>
          </a:prstGeom>
          <a:solidFill>
            <a:schemeClr val="dk2"/>
          </a:solidFill>
          <a:ln>
            <a:noFill/>
          </a:ln>
        </p:spPr>
        <p:txBody>
          <a:bodyPr spcFirstLastPara="1" wrap="square" lIns="91425" tIns="45700" rIns="91425" bIns="45700" anchor="ctr" anchorCtr="0">
            <a:spAutoFit/>
          </a:bodyPr>
          <a:lstStyle/>
          <a:p>
            <a:pPr marL="0" indent="0" algn="ctr">
              <a:spcBef>
                <a:spcPts val="0"/>
              </a:spcBef>
            </a:pPr>
            <a:endParaRPr lang="en-US" dirty="0"/>
          </a:p>
          <a:p>
            <a:pPr marL="0" indent="0" algn="ctr">
              <a:spcBef>
                <a:spcPts val="0"/>
              </a:spcBef>
            </a:pPr>
            <a:r>
              <a:rPr lang="en-US" dirty="0"/>
              <a:t>María José del Solar</a:t>
            </a:r>
          </a:p>
          <a:p>
            <a:pPr marL="0" indent="0" algn="ctr">
              <a:spcBef>
                <a:spcPts val="0"/>
              </a:spcBef>
            </a:pPr>
            <a:r>
              <a:rPr lang="en-US" dirty="0" err="1"/>
              <a:t>Coordinadora</a:t>
            </a:r>
            <a:r>
              <a:rPr lang="en-US" dirty="0"/>
              <a:t> de </a:t>
            </a:r>
            <a:r>
              <a:rPr lang="en-US" dirty="0" err="1"/>
              <a:t>investigación</a:t>
            </a:r>
            <a:endParaRPr lang="en-US" dirty="0"/>
          </a:p>
          <a:p>
            <a:pPr marL="0" indent="0" algn="ctr">
              <a:spcBef>
                <a:spcPts val="0"/>
              </a:spcBef>
            </a:pPr>
            <a:r>
              <a:rPr lang="en-US" dirty="0"/>
              <a:t>Centro de </a:t>
            </a:r>
            <a:r>
              <a:rPr lang="en-US" dirty="0" err="1"/>
              <a:t>Estudios</a:t>
            </a:r>
            <a:r>
              <a:rPr lang="en-US" dirty="0"/>
              <a:t> </a:t>
            </a:r>
            <a:r>
              <a:rPr lang="en-US" dirty="0" err="1"/>
              <a:t>en</a:t>
            </a:r>
            <a:r>
              <a:rPr lang="en-US" dirty="0"/>
              <a:t> </a:t>
            </a:r>
            <a:r>
              <a:rPr lang="en-US" dirty="0" err="1"/>
              <a:t>Seguridad</a:t>
            </a:r>
            <a:r>
              <a:rPr lang="en-US" dirty="0"/>
              <a:t> </a:t>
            </a:r>
            <a:r>
              <a:rPr lang="en-US" dirty="0" err="1"/>
              <a:t>Ciudadana</a:t>
            </a:r>
            <a:endParaRPr lang="en-US" dirty="0"/>
          </a:p>
          <a:p>
            <a:pPr marL="0" indent="0" algn="ctr">
              <a:spcBef>
                <a:spcPts val="0"/>
              </a:spcBef>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a:extLst>
              <a:ext uri="{FF2B5EF4-FFF2-40B4-BE49-F238E27FC236}">
                <a16:creationId xmlns:a16="http://schemas.microsoft.com/office/drawing/2014/main" id="{BBEF2C07-127B-433B-8DB9-347C5655BC8B}"/>
              </a:ext>
            </a:extLst>
          </p:cNvPr>
          <p:cNvSpPr>
            <a:spLocks noGrp="1"/>
          </p:cNvSpPr>
          <p:nvPr>
            <p:ph type="body" idx="1"/>
          </p:nvPr>
        </p:nvSpPr>
        <p:spPr>
          <a:xfrm>
            <a:off x="6095710" y="1580189"/>
            <a:ext cx="5414392" cy="4699588"/>
          </a:xfrm>
        </p:spPr>
        <p:txBody>
          <a:bodyPr/>
          <a:lstStyle/>
          <a:p>
            <a:pPr algn="just"/>
            <a:r>
              <a:rPr lang="es-CL" sz="2000" dirty="0">
                <a:solidFill>
                  <a:schemeClr val="accent1">
                    <a:lumMod val="50000"/>
                  </a:schemeClr>
                </a:solidFill>
              </a:rPr>
              <a:t>	El convenio marco tuvo por objeto “</a:t>
            </a:r>
            <a:r>
              <a:rPr lang="es-CL" sz="2000" b="1" dirty="0">
                <a:solidFill>
                  <a:schemeClr val="accent1">
                    <a:lumMod val="50000"/>
                  </a:schemeClr>
                </a:solidFill>
              </a:rPr>
              <a:t>establecer una alianza de colaboración de acuerdo a las competencias y capacidades de cada una de las partes</a:t>
            </a:r>
            <a:r>
              <a:rPr lang="es-CL" sz="2000" dirty="0">
                <a:solidFill>
                  <a:schemeClr val="accent1">
                    <a:lumMod val="50000"/>
                  </a:schemeClr>
                </a:solidFill>
              </a:rPr>
              <a:t>. De esta forma, la Universidad de Chile, a través de sus Facultades, Institutos, centros y Academia y la Subsecretaría de Prevención del Delito, desarrollarán el </a:t>
            </a:r>
            <a:r>
              <a:rPr lang="es-CL" sz="2000" b="1" dirty="0">
                <a:solidFill>
                  <a:schemeClr val="accent1">
                    <a:lumMod val="50000"/>
                  </a:schemeClr>
                </a:solidFill>
              </a:rPr>
              <a:t>diseño para la implementación de los distintos aspectos que comprende el nuevo régimen jurídico sobre seguridad privada</a:t>
            </a:r>
            <a:r>
              <a:rPr lang="es-CL" sz="2000" dirty="0">
                <a:solidFill>
                  <a:schemeClr val="accent1">
                    <a:lumMod val="50000"/>
                  </a:schemeClr>
                </a:solidFill>
              </a:rPr>
              <a:t> que establece sobre la materia la Ley N°21.659”, con una vigencia de 36 meses.</a:t>
            </a:r>
          </a:p>
          <a:p>
            <a:pPr algn="just"/>
            <a:endParaRPr lang="es-CL" sz="2000" dirty="0">
              <a:solidFill>
                <a:schemeClr val="accent1">
                  <a:lumMod val="50000"/>
                </a:schemeClr>
              </a:solidFill>
            </a:endParaRPr>
          </a:p>
          <a:p>
            <a:pPr algn="just"/>
            <a:r>
              <a:rPr lang="es-CL" sz="1800" dirty="0">
                <a:solidFill>
                  <a:schemeClr val="accent1">
                    <a:lumMod val="50000"/>
                  </a:schemeClr>
                </a:solidFill>
              </a:rPr>
              <a:t>		(</a:t>
            </a:r>
            <a:r>
              <a:rPr lang="es-CL" sz="1600" dirty="0">
                <a:solidFill>
                  <a:schemeClr val="accent1">
                    <a:lumMod val="50000"/>
                  </a:schemeClr>
                </a:solidFill>
              </a:rPr>
              <a:t>Decreto Exento N°2001, 24 de junio de 2024)</a:t>
            </a:r>
          </a:p>
        </p:txBody>
      </p:sp>
      <p:graphicFrame>
        <p:nvGraphicFramePr>
          <p:cNvPr id="6" name="Diagrama 5">
            <a:extLst>
              <a:ext uri="{FF2B5EF4-FFF2-40B4-BE49-F238E27FC236}">
                <a16:creationId xmlns:a16="http://schemas.microsoft.com/office/drawing/2014/main" id="{4E2B62EC-6869-4780-AB00-5481EBEB0535}"/>
              </a:ext>
            </a:extLst>
          </p:cNvPr>
          <p:cNvGraphicFramePr/>
          <p:nvPr>
            <p:extLst>
              <p:ext uri="{D42A27DB-BD31-4B8C-83A1-F6EECF244321}">
                <p14:modId xmlns:p14="http://schemas.microsoft.com/office/powerpoint/2010/main" val="367763870"/>
              </p:ext>
            </p:extLst>
          </p:nvPr>
        </p:nvGraphicFramePr>
        <p:xfrm>
          <a:off x="560294" y="784931"/>
          <a:ext cx="5535416" cy="5400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uadroTexto 11">
            <a:extLst>
              <a:ext uri="{FF2B5EF4-FFF2-40B4-BE49-F238E27FC236}">
                <a16:creationId xmlns:a16="http://schemas.microsoft.com/office/drawing/2014/main" id="{BF501344-20D7-4893-8912-C6FEC2492AC8}"/>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Vinculación de la Universidad de Chile</a:t>
            </a:r>
            <a:endParaRPr lang="es-CL" b="1" dirty="0">
              <a:solidFill>
                <a:srgbClr val="1F497D"/>
              </a:solidFill>
              <a:latin typeface="Calibri"/>
              <a:ea typeface="Calibri"/>
              <a:cs typeface="Calibri"/>
              <a:sym typeface="Calibri"/>
            </a:endParaRPr>
          </a:p>
        </p:txBody>
      </p:sp>
    </p:spTree>
    <p:extLst>
      <p:ext uri="{BB962C8B-B14F-4D97-AF65-F5344CB8AC3E}">
        <p14:creationId xmlns:p14="http://schemas.microsoft.com/office/powerpoint/2010/main" val="923824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1E1BD6C1-3766-4FBD-9602-981687F76DD1}"/>
              </a:ext>
            </a:extLst>
          </p:cNvPr>
          <p:cNvSpPr txBox="1"/>
          <p:nvPr/>
        </p:nvSpPr>
        <p:spPr>
          <a:xfrm>
            <a:off x="364853" y="1047878"/>
            <a:ext cx="11372445" cy="2308324"/>
          </a:xfrm>
          <a:prstGeom prst="rect">
            <a:avLst/>
          </a:prstGeom>
          <a:noFill/>
        </p:spPr>
        <p:txBody>
          <a:bodyPr wrap="square" rtlCol="0">
            <a:spAutoFit/>
          </a:bodyPr>
          <a:lstStyle/>
          <a:p>
            <a:pPr algn="just"/>
            <a:endParaRPr lang="es-CL" b="1" dirty="0">
              <a:latin typeface="Calibri" panose="020F0502020204030204" pitchFamily="34" charset="0"/>
              <a:ea typeface="Calibri" panose="020F0502020204030204" pitchFamily="34" charset="0"/>
              <a:cs typeface="Calibri" panose="020F0502020204030204" pitchFamily="34" charset="0"/>
            </a:endParaRPr>
          </a:p>
          <a:p>
            <a:pPr algn="just"/>
            <a:r>
              <a:rPr lang="es-CL" dirty="0">
                <a:latin typeface="Calibri" panose="020F0502020204030204" pitchFamily="34" charset="0"/>
                <a:ea typeface="Calibri" panose="020F0502020204030204" pitchFamily="34" charset="0"/>
                <a:cs typeface="Calibri" panose="020F0502020204030204" pitchFamily="34" charset="0"/>
              </a:rPr>
              <a:t>Si bien es posible identificar experiencias de regulación de la seguridad privada en la región, la reciente normativa chilena presenta una innovación que se estima necesario de evaluar y fortalecer: </a:t>
            </a:r>
          </a:p>
          <a:p>
            <a:pPr algn="just"/>
            <a:endParaRPr lang="es-CL" dirty="0">
              <a:latin typeface="Calibri" panose="020F0502020204030204" pitchFamily="34" charset="0"/>
              <a:ea typeface="Calibri" panose="020F0502020204030204" pitchFamily="34" charset="0"/>
              <a:cs typeface="Calibri" panose="020F0502020204030204" pitchFamily="34" charset="0"/>
            </a:endParaRPr>
          </a:p>
          <a:p>
            <a:pPr algn="ctr"/>
            <a:r>
              <a:rPr lang="es-CL" b="1" dirty="0">
                <a:solidFill>
                  <a:schemeClr val="accent5">
                    <a:lumMod val="50000"/>
                  </a:schemeClr>
                </a:solidFill>
                <a:latin typeface="Calibri" panose="020F0502020204030204" pitchFamily="34" charset="0"/>
                <a:ea typeface="Calibri" panose="020F0502020204030204" pitchFamily="34" charset="0"/>
                <a:cs typeface="Calibri" panose="020F0502020204030204" pitchFamily="34" charset="0"/>
              </a:rPr>
              <a:t>La incorporación de la valoración del riesgo a la seguridad pública como criterio para la determinación de medidas de seguridad privada.</a:t>
            </a:r>
          </a:p>
          <a:p>
            <a:pPr algn="ctr"/>
            <a:endParaRPr lang="es-CL" b="1" dirty="0">
              <a:solidFill>
                <a:schemeClr val="accent5">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just"/>
            <a:r>
              <a:rPr lang="es-CL" dirty="0">
                <a:latin typeface="Calibri" panose="020F0502020204030204" pitchFamily="34" charset="0"/>
                <a:ea typeface="Calibri" panose="020F0502020204030204" pitchFamily="34" charset="0"/>
                <a:cs typeface="Calibri" panose="020F0502020204030204" pitchFamily="34" charset="0"/>
              </a:rPr>
              <a:t>Vinculación del CESC</a:t>
            </a:r>
          </a:p>
        </p:txBody>
      </p:sp>
      <p:graphicFrame>
        <p:nvGraphicFramePr>
          <p:cNvPr id="8" name="Diagrama 7">
            <a:extLst>
              <a:ext uri="{FF2B5EF4-FFF2-40B4-BE49-F238E27FC236}">
                <a16:creationId xmlns:a16="http://schemas.microsoft.com/office/drawing/2014/main" id="{20B32A62-7D64-48FA-A97E-6FF9B543D733}"/>
              </a:ext>
            </a:extLst>
          </p:cNvPr>
          <p:cNvGraphicFramePr/>
          <p:nvPr/>
        </p:nvGraphicFramePr>
        <p:xfrm>
          <a:off x="729638" y="2880759"/>
          <a:ext cx="11827146" cy="31664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Matriz de valoración de factores de riesgo</a:t>
            </a:r>
            <a:endParaRPr lang="es-CL" b="1" dirty="0">
              <a:solidFill>
                <a:srgbClr val="1F497D"/>
              </a:solidFill>
              <a:latin typeface="Calibri"/>
              <a:ea typeface="Calibri"/>
              <a:cs typeface="Calibri"/>
              <a:sym typeface="Calibri"/>
            </a:endParaRPr>
          </a:p>
        </p:txBody>
      </p:sp>
    </p:spTree>
    <p:extLst>
      <p:ext uri="{BB962C8B-B14F-4D97-AF65-F5344CB8AC3E}">
        <p14:creationId xmlns:p14="http://schemas.microsoft.com/office/powerpoint/2010/main" val="825892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Matriz de valoración de factores de riesgo</a:t>
            </a:r>
            <a:endParaRPr lang="es-CL" b="1" dirty="0">
              <a:solidFill>
                <a:srgbClr val="1F497D"/>
              </a:solidFill>
              <a:latin typeface="Calibri"/>
              <a:ea typeface="Calibri"/>
              <a:cs typeface="Calibri"/>
              <a:sym typeface="Calibri"/>
            </a:endParaRPr>
          </a:p>
        </p:txBody>
      </p:sp>
      <p:sp>
        <p:nvSpPr>
          <p:cNvPr id="6" name="CuadroTexto 5">
            <a:extLst>
              <a:ext uri="{FF2B5EF4-FFF2-40B4-BE49-F238E27FC236}">
                <a16:creationId xmlns:a16="http://schemas.microsoft.com/office/drawing/2014/main" id="{92395B01-4B6E-4AE4-9D97-B4CBC8D355EF}"/>
              </a:ext>
            </a:extLst>
          </p:cNvPr>
          <p:cNvSpPr txBox="1"/>
          <p:nvPr/>
        </p:nvSpPr>
        <p:spPr>
          <a:xfrm>
            <a:off x="728664" y="1185863"/>
            <a:ext cx="10629900" cy="2585323"/>
          </a:xfrm>
          <a:prstGeom prst="rect">
            <a:avLst/>
          </a:prstGeom>
          <a:noFill/>
        </p:spPr>
        <p:txBody>
          <a:bodyPr wrap="square">
            <a:spAutoFit/>
          </a:bodyPr>
          <a:lstStyle/>
          <a:p>
            <a:r>
              <a:rPr lang="es-MX" b="1" dirty="0"/>
              <a:t>Objetivo de la matriz</a:t>
            </a:r>
          </a:p>
          <a:p>
            <a:endParaRPr lang="es-MX" dirty="0"/>
          </a:p>
          <a:p>
            <a:pPr algn="just"/>
            <a:r>
              <a:rPr lang="es-MX" dirty="0">
                <a:solidFill>
                  <a:schemeClr val="tx2"/>
                </a:solidFill>
              </a:rPr>
              <a:t>“Valorar y clasificar la medida en que la operación de entidades públicas o privadas conlleva factores, entendidos como </a:t>
            </a:r>
            <a:r>
              <a:rPr lang="es-MX" b="1" dirty="0">
                <a:solidFill>
                  <a:schemeClr val="tx2"/>
                </a:solidFill>
              </a:rPr>
              <a:t>peligros potenciales internos o externos </a:t>
            </a:r>
            <a:r>
              <a:rPr lang="es-MX" dirty="0">
                <a:solidFill>
                  <a:schemeClr val="tx2"/>
                </a:solidFill>
              </a:rPr>
              <a:t>que, en concurrencia de ciertas condiciones, aumentan la probabilidad del riesgo de que dicha operación, situada espacial y temporalmente, </a:t>
            </a:r>
            <a:r>
              <a:rPr lang="es-MX" b="1" dirty="0">
                <a:solidFill>
                  <a:schemeClr val="tx2"/>
                </a:solidFill>
              </a:rPr>
              <a:t>afecte negativamente a la seguridad pública</a:t>
            </a:r>
            <a:r>
              <a:rPr lang="es-MX" dirty="0">
                <a:solidFill>
                  <a:schemeClr val="tx2"/>
                </a:solidFill>
              </a:rPr>
              <a:t>”.</a:t>
            </a:r>
          </a:p>
          <a:p>
            <a:pPr algn="r"/>
            <a:r>
              <a:rPr lang="es-MX" dirty="0">
                <a:solidFill>
                  <a:schemeClr val="tx2"/>
                </a:solidFill>
              </a:rPr>
              <a:t>(Resolución N°1820/2025)</a:t>
            </a:r>
          </a:p>
          <a:p>
            <a:pPr algn="r"/>
            <a:endParaRPr lang="es-MX" dirty="0">
              <a:solidFill>
                <a:schemeClr val="tx2"/>
              </a:solidFill>
            </a:endParaRPr>
          </a:p>
          <a:p>
            <a:r>
              <a:rPr lang="es-MX" b="1" dirty="0"/>
              <a:t>¿Qué perspectivas criminológicas permiten la estimación de dichos peligros potenciales?</a:t>
            </a:r>
            <a:endParaRPr lang="es-CL" b="1" dirty="0"/>
          </a:p>
        </p:txBody>
      </p:sp>
      <p:graphicFrame>
        <p:nvGraphicFramePr>
          <p:cNvPr id="5" name="Diagrama 4">
            <a:extLst>
              <a:ext uri="{FF2B5EF4-FFF2-40B4-BE49-F238E27FC236}">
                <a16:creationId xmlns:a16="http://schemas.microsoft.com/office/drawing/2014/main" id="{98F1D9FA-297C-4602-BDC6-0E0BAA24A170}"/>
              </a:ext>
            </a:extLst>
          </p:cNvPr>
          <p:cNvGraphicFramePr/>
          <p:nvPr>
            <p:extLst>
              <p:ext uri="{D42A27DB-BD31-4B8C-83A1-F6EECF244321}">
                <p14:modId xmlns:p14="http://schemas.microsoft.com/office/powerpoint/2010/main" val="368952166"/>
              </p:ext>
            </p:extLst>
          </p:nvPr>
        </p:nvGraphicFramePr>
        <p:xfrm>
          <a:off x="728664" y="3929063"/>
          <a:ext cx="10758486" cy="2094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8386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Matriz de valoración de factores de riesgo</a:t>
            </a:r>
            <a:endParaRPr lang="es-CL" b="1" dirty="0">
              <a:solidFill>
                <a:srgbClr val="1F497D"/>
              </a:solidFill>
              <a:latin typeface="Calibri"/>
              <a:ea typeface="Calibri"/>
              <a:cs typeface="Calibri"/>
              <a:sym typeface="Calibri"/>
            </a:endParaRPr>
          </a:p>
        </p:txBody>
      </p:sp>
      <p:graphicFrame>
        <p:nvGraphicFramePr>
          <p:cNvPr id="3" name="Diagrama 2">
            <a:extLst>
              <a:ext uri="{FF2B5EF4-FFF2-40B4-BE49-F238E27FC236}">
                <a16:creationId xmlns:a16="http://schemas.microsoft.com/office/drawing/2014/main" id="{DE960588-38EB-47D5-A83E-8506B2643C16}"/>
              </a:ext>
            </a:extLst>
          </p:cNvPr>
          <p:cNvGraphicFramePr/>
          <p:nvPr>
            <p:extLst>
              <p:ext uri="{D42A27DB-BD31-4B8C-83A1-F6EECF244321}">
                <p14:modId xmlns:p14="http://schemas.microsoft.com/office/powerpoint/2010/main" val="3437457794"/>
              </p:ext>
            </p:extLst>
          </p:nvPr>
        </p:nvGraphicFramePr>
        <p:xfrm>
          <a:off x="538162" y="1085850"/>
          <a:ext cx="11034713" cy="4872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254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Ejemplo de uso de evidencia</a:t>
            </a:r>
            <a:endParaRPr lang="es-CL" b="1" dirty="0">
              <a:solidFill>
                <a:srgbClr val="1F497D"/>
              </a:solidFill>
              <a:latin typeface="Calibri"/>
              <a:ea typeface="Calibri"/>
              <a:cs typeface="Calibri"/>
              <a:sym typeface="Calibri"/>
            </a:endParaRPr>
          </a:p>
        </p:txBody>
      </p:sp>
      <p:graphicFrame>
        <p:nvGraphicFramePr>
          <p:cNvPr id="10" name="Diagrama 9">
            <a:extLst>
              <a:ext uri="{FF2B5EF4-FFF2-40B4-BE49-F238E27FC236}">
                <a16:creationId xmlns:a16="http://schemas.microsoft.com/office/drawing/2014/main" id="{0B738403-6C09-44AB-9367-F146B4559AB6}"/>
              </a:ext>
            </a:extLst>
          </p:cNvPr>
          <p:cNvGraphicFramePr/>
          <p:nvPr>
            <p:extLst>
              <p:ext uri="{D42A27DB-BD31-4B8C-83A1-F6EECF244321}">
                <p14:modId xmlns:p14="http://schemas.microsoft.com/office/powerpoint/2010/main" val="3193765400"/>
              </p:ext>
            </p:extLst>
          </p:nvPr>
        </p:nvGraphicFramePr>
        <p:xfrm>
          <a:off x="557213" y="1143000"/>
          <a:ext cx="10972800" cy="4995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7283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Desafíos de la implementación de la matriz</a:t>
            </a:r>
            <a:endParaRPr lang="es-CL" b="1" dirty="0">
              <a:solidFill>
                <a:srgbClr val="1F497D"/>
              </a:solidFill>
              <a:latin typeface="Calibri"/>
              <a:ea typeface="Calibri"/>
              <a:cs typeface="Calibri"/>
              <a:sym typeface="Calibri"/>
            </a:endParaRPr>
          </a:p>
        </p:txBody>
      </p:sp>
      <p:graphicFrame>
        <p:nvGraphicFramePr>
          <p:cNvPr id="3" name="Diagrama 2">
            <a:extLst>
              <a:ext uri="{FF2B5EF4-FFF2-40B4-BE49-F238E27FC236}">
                <a16:creationId xmlns:a16="http://schemas.microsoft.com/office/drawing/2014/main" id="{C6D2A3D5-7492-41BF-97C7-CD0B505ACE1F}"/>
              </a:ext>
            </a:extLst>
          </p:cNvPr>
          <p:cNvGraphicFramePr/>
          <p:nvPr>
            <p:extLst>
              <p:ext uri="{D42A27DB-BD31-4B8C-83A1-F6EECF244321}">
                <p14:modId xmlns:p14="http://schemas.microsoft.com/office/powerpoint/2010/main" val="3034023020"/>
              </p:ext>
            </p:extLst>
          </p:nvPr>
        </p:nvGraphicFramePr>
        <p:xfrm>
          <a:off x="413922" y="971550"/>
          <a:ext cx="11301828" cy="5166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7939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86387330-1814-4533-9434-CE7271269210}"/>
              </a:ext>
            </a:extLst>
          </p:cNvPr>
          <p:cNvSpPr txBox="1"/>
          <p:nvPr/>
        </p:nvSpPr>
        <p:spPr>
          <a:xfrm>
            <a:off x="413922" y="396636"/>
            <a:ext cx="4572000" cy="369332"/>
          </a:xfrm>
          <a:prstGeom prst="rect">
            <a:avLst/>
          </a:prstGeom>
          <a:noFill/>
        </p:spPr>
        <p:txBody>
          <a:bodyPr wrap="square">
            <a:spAutoFit/>
          </a:bodyPr>
          <a:lstStyle/>
          <a:p>
            <a:pPr>
              <a:buClr>
                <a:srgbClr val="1F497D"/>
              </a:buClr>
              <a:buSzPts val="2800"/>
              <a:defRPr/>
            </a:pPr>
            <a:r>
              <a:rPr lang="es-CL" b="1" dirty="0">
                <a:solidFill>
                  <a:schemeClr val="accent1">
                    <a:lumMod val="50000"/>
                  </a:schemeClr>
                </a:solidFill>
                <a:latin typeface="Calibri"/>
                <a:ea typeface="Calibri"/>
                <a:cs typeface="Calibri"/>
                <a:sym typeface="Calibri"/>
              </a:rPr>
              <a:t>Desafíos de la implementación de la matriz</a:t>
            </a:r>
            <a:endParaRPr lang="es-CL" b="1" dirty="0">
              <a:solidFill>
                <a:srgbClr val="1F497D"/>
              </a:solidFill>
              <a:latin typeface="Calibri"/>
              <a:ea typeface="Calibri"/>
              <a:cs typeface="Calibri"/>
              <a:sym typeface="Calibri"/>
            </a:endParaRPr>
          </a:p>
        </p:txBody>
      </p:sp>
      <p:sp>
        <p:nvSpPr>
          <p:cNvPr id="2" name="Rectángulo 1">
            <a:extLst>
              <a:ext uri="{FF2B5EF4-FFF2-40B4-BE49-F238E27FC236}">
                <a16:creationId xmlns:a16="http://schemas.microsoft.com/office/drawing/2014/main" id="{C1BA3DD0-C091-4150-A01E-A2308F555ABD}"/>
              </a:ext>
            </a:extLst>
          </p:cNvPr>
          <p:cNvSpPr/>
          <p:nvPr/>
        </p:nvSpPr>
        <p:spPr>
          <a:xfrm>
            <a:off x="1516856" y="2028825"/>
            <a:ext cx="9158288" cy="28003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sz="2400" dirty="0"/>
              <a:t>Ante la implementación de la ley de seguridad privada el monitoreo y evaluación resultan fundamental. </a:t>
            </a:r>
          </a:p>
          <a:p>
            <a:pPr algn="ctr"/>
            <a:endParaRPr lang="es-CL" sz="2400" dirty="0"/>
          </a:p>
          <a:p>
            <a:pPr algn="ctr"/>
            <a:r>
              <a:rPr lang="es-CL" sz="2400" dirty="0"/>
              <a:t>La matriz es un instrumento perfectible que debe ser evaluado en términos de su implementación e impacto. </a:t>
            </a:r>
          </a:p>
        </p:txBody>
      </p:sp>
    </p:spTree>
    <p:extLst>
      <p:ext uri="{BB962C8B-B14F-4D97-AF65-F5344CB8AC3E}">
        <p14:creationId xmlns:p14="http://schemas.microsoft.com/office/powerpoint/2010/main" val="1301518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5448" y="6288690"/>
            <a:ext cx="11316139" cy="67660"/>
            <a:chOff x="0" y="0"/>
            <a:chExt cx="22632278" cy="135320"/>
          </a:xfrm>
        </p:grpSpPr>
        <p:sp>
          <p:nvSpPr>
            <p:cNvPr id="3" name="Freeform 3"/>
            <p:cNvSpPr/>
            <p:nvPr/>
          </p:nvSpPr>
          <p:spPr>
            <a:xfrm>
              <a:off x="0" y="0"/>
              <a:ext cx="22632288" cy="135382"/>
            </a:xfrm>
            <a:custGeom>
              <a:avLst/>
              <a:gdLst/>
              <a:ahLst/>
              <a:cxnLst/>
              <a:rect l="l" t="t" r="r" b="b"/>
              <a:pathLst>
                <a:path w="22632288" h="135382">
                  <a:moveTo>
                    <a:pt x="0" y="0"/>
                  </a:moveTo>
                  <a:lnTo>
                    <a:pt x="22632288" y="0"/>
                  </a:lnTo>
                  <a:lnTo>
                    <a:pt x="22632288" y="135382"/>
                  </a:lnTo>
                  <a:lnTo>
                    <a:pt x="0" y="135382"/>
                  </a:lnTo>
                  <a:close/>
                </a:path>
              </a:pathLst>
            </a:custGeom>
            <a:solidFill>
              <a:srgbClr val="163A63"/>
            </a:solidFill>
          </p:spPr>
          <p:txBody>
            <a:bodyPr/>
            <a:lstStyle/>
            <a:p>
              <a:endParaRPr lang="en-US" sz="1200"/>
            </a:p>
          </p:txBody>
        </p:sp>
      </p:grpSp>
      <p:grpSp>
        <p:nvGrpSpPr>
          <p:cNvPr id="7" name="Group 7"/>
          <p:cNvGrpSpPr>
            <a:grpSpLocks noChangeAspect="1"/>
          </p:cNvGrpSpPr>
          <p:nvPr/>
        </p:nvGrpSpPr>
        <p:grpSpPr>
          <a:xfrm>
            <a:off x="397058" y="780056"/>
            <a:ext cx="11397885" cy="174879"/>
            <a:chOff x="0" y="0"/>
            <a:chExt cx="22795770" cy="349758"/>
          </a:xfrm>
        </p:grpSpPr>
        <p:sp>
          <p:nvSpPr>
            <p:cNvPr id="8" name="Freeform 8" descr="header_PPT_blanco.png"/>
            <p:cNvSpPr/>
            <p:nvPr/>
          </p:nvSpPr>
          <p:spPr>
            <a:xfrm>
              <a:off x="0" y="0"/>
              <a:ext cx="22795737" cy="349758"/>
            </a:xfrm>
            <a:custGeom>
              <a:avLst/>
              <a:gdLst/>
              <a:ahLst/>
              <a:cxnLst/>
              <a:rect l="l" t="t" r="r" b="b"/>
              <a:pathLst>
                <a:path w="22795737" h="349758">
                  <a:moveTo>
                    <a:pt x="0" y="0"/>
                  </a:moveTo>
                  <a:lnTo>
                    <a:pt x="22795737" y="0"/>
                  </a:lnTo>
                  <a:lnTo>
                    <a:pt x="22795737" y="349758"/>
                  </a:lnTo>
                  <a:lnTo>
                    <a:pt x="0" y="349758"/>
                  </a:lnTo>
                  <a:lnTo>
                    <a:pt x="0" y="0"/>
                  </a:lnTo>
                  <a:close/>
                </a:path>
              </a:pathLst>
            </a:custGeom>
            <a:blipFill>
              <a:blip r:embed="rId3"/>
              <a:stretch>
                <a:fillRect t="-570230" b="-33332"/>
              </a:stretch>
            </a:blipFill>
          </p:spPr>
          <p:txBody>
            <a:bodyPr/>
            <a:lstStyle/>
            <a:p>
              <a:endParaRPr lang="en-US" sz="1200"/>
            </a:p>
          </p:txBody>
        </p:sp>
      </p:grpSp>
      <p:sp>
        <p:nvSpPr>
          <p:cNvPr id="9" name="Freeform 9"/>
          <p:cNvSpPr/>
          <p:nvPr/>
        </p:nvSpPr>
        <p:spPr>
          <a:xfrm>
            <a:off x="1300536" y="2212151"/>
            <a:ext cx="9590928" cy="2433698"/>
          </a:xfrm>
          <a:custGeom>
            <a:avLst/>
            <a:gdLst/>
            <a:ahLst/>
            <a:cxnLst/>
            <a:rect l="l" t="t" r="r" b="b"/>
            <a:pathLst>
              <a:path w="14386392" h="3650547">
                <a:moveTo>
                  <a:pt x="0" y="0"/>
                </a:moveTo>
                <a:lnTo>
                  <a:pt x="14386392" y="0"/>
                </a:lnTo>
                <a:lnTo>
                  <a:pt x="14386392" y="3650548"/>
                </a:lnTo>
                <a:lnTo>
                  <a:pt x="0" y="3650548"/>
                </a:lnTo>
                <a:lnTo>
                  <a:pt x="0" y="0"/>
                </a:lnTo>
                <a:close/>
              </a:path>
            </a:pathLst>
          </a:custGeom>
          <a:blipFill>
            <a:blip r:embed="rId4"/>
            <a:stretch>
              <a:fillRect/>
            </a:stretch>
          </a:blipFill>
        </p:spPr>
        <p:txBody>
          <a:bodyPr/>
          <a:lstStyle/>
          <a:p>
            <a:endParaRPr lang="en-US" sz="120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2817</TotalTime>
  <Words>1012</Words>
  <Application>Microsoft Office PowerPoint</Application>
  <PresentationFormat>Panorámica</PresentationFormat>
  <Paragraphs>85</Paragraphs>
  <Slides>9</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FG cesc01</dc:creator>
  <cp:lastModifiedBy>FG cesc01</cp:lastModifiedBy>
  <cp:revision>78</cp:revision>
  <dcterms:created xsi:type="dcterms:W3CDTF">2026-03-23T14:47:34Z</dcterms:created>
  <dcterms:modified xsi:type="dcterms:W3CDTF">2026-09-08T20:36:56Z</dcterms:modified>
</cp:coreProperties>
</file>