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663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C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2"/>
    <p:restoredTop sz="94658"/>
  </p:normalViewPr>
  <p:slideViewPr>
    <p:cSldViewPr snapToGrid="0" snapToObjects="1">
      <p:cViewPr varScale="1">
        <p:scale>
          <a:sx n="116" d="100"/>
          <a:sy n="116" d="100"/>
        </p:scale>
        <p:origin x="1024" y="176"/>
      </p:cViewPr>
      <p:guideLst>
        <p:guide orient="horz" pos="527"/>
        <p:guide pos="663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9181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Apertura. Tesis en una frase: la Ley 21.659 no redujo el delito, redistribuyó la responsabilidad de contenerlo. El Estado clasifica, aprueba y sanciona; la empresa financia, ejecuta y responde. La presentación recorre tres actos: el nuevo tablero, lo que está en juego, y la brecha que queda por cerrar.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Punto clave para el panel: la matriz mide riesgo inherente. No mide el control que la empresa ya tiene instalado. Volvemos a esto en el Acto III.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punto de control real es el paso 3: el estudio de seguridad es lo que se aprueba, se audita y se sanciona. La clasificación solo abre la puerta.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Traducción ejecutiva: la ley convierte la seguridad en materia de gobierno corporativo. Quien la lea solo en clave operativa va a cumplir formalmente y fallar sustantivamente.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es el corazón del argumento comparado. Las cinco organizaciones no compiten: ocupan capas distintas de una misma cadena. ISMA calibra en el directorio, ASIS entrega el método, OSAC pone inteligencia del Estado a disposición del privado, SIA estandariza la tecnología e IFPO certifica al que ejecuta. La Ley 21.659 ocupa con fuerza la capa de la obligación y deja las otras cuatro al mercado. Ojo con OSAC: es el contraejemplo más directo, porque ahí el Estado aporta información al privado en vez de solo exigirle.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es la matriz que usa cualquier estándar internacional (ISO 31000, ANSI/ASIS): dos ejes, probabilidad e impacto, y un valor que ordena la prioridad. Dos diferencias con la matriz chilena. Primera: aquí se mide el riesgo residual, después de controles; la Ley 21.659 clasifica sobre riesgo inherente. Segunda: aquí el dueño del activo decide qué hace con el riesgo —aceptar, mitigar, transferir, evitar—; en la ley esa decisión la toma la autoridad y la empresa solo la financia.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Lámina de debate. El contraste con la lámina anterior es directo: ASIS entrega método y le da la decisión al dueño del activo; aquí el dueño del activo recibe la cuenta pero no la decisión. OSAC comparte inteligencia; aquí el entorno delictual sube el puntaje sin contrapartida.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Cierre. La propuesta no es resistir la ley: es corregir el incentivo y, mientras eso ocurre, llegar al proceso con ventaja. La empresa que se autoevalúa y construye su estudio con datos propios no solo cumple: negocia mejor su clasificación.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23247-98DB-1CE6-C447-80E0BBDAC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8CDBD4-AC37-F7EA-1697-6434A6E7D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5B0BFA-9674-DAC7-C973-3F24FA94E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Apertura. Tesis en una frase: la Ley 21.659 no redujo el delito, redistribuyó la responsabilidad de contenerlo. El Estado clasifica, aprueba y sanciona; la empresa financia, ejecuta y responde. La presentación recorre tres actos: el nuevo tablero, lo que está en juego, y la brecha que queda por cerrar.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9F76C-9BBA-332F-D1CE-6E1D7331F1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76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928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58368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09B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ASEVA·  GESTIÓN INTEGRAL DE RIESGO  ·  SEPTIEMBRE 2026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7589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Matriz de Riesgo</a:t>
            </a:r>
            <a:endParaRPr lang="en-US" sz="43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Ley 21.659</a:t>
            </a:r>
            <a:endParaRPr lang="en-US" sz="4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01752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9B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Estado decide quién está en riesgo.</a:t>
            </a:r>
            <a:endParaRPr lang="en-US" sz="2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9B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empresa paga por estarlo.</a:t>
            </a:r>
            <a:endParaRPr lang="en-US" sz="21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11480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es la matriz, cómo se aplica, cómo lo resuelve el mundo — y dónde el diseño chileno deja espacio para mejorar.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54406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Eduardo Luarte Vega</a:t>
            </a:r>
            <a:endParaRPr 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751576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600" noProof="0" dirty="0">
                <a:solidFill>
                  <a:srgbClr val="009B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Vicepresidente Hub Lideres de Seguridad Empresarial AG.</a:t>
            </a:r>
            <a:endParaRPr lang="es-ES_tradnl" sz="1600" noProof="0" dirty="0"/>
          </a:p>
        </p:txBody>
      </p:sp>
      <p:sp>
        <p:nvSpPr>
          <p:cNvPr id="8" name="Shape 6"/>
          <p:cNvSpPr/>
          <p:nvPr/>
        </p:nvSpPr>
        <p:spPr>
          <a:xfrm>
            <a:off x="8366760" y="2664232"/>
            <a:ext cx="3273552" cy="841248"/>
          </a:xfrm>
          <a:prstGeom prst="roundRect">
            <a:avLst>
              <a:gd name="adj" fmla="val 9783"/>
            </a:avLst>
          </a:prstGeom>
          <a:solidFill>
            <a:srgbClr val="009BD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9" name="Text 7"/>
          <p:cNvSpPr txBox="1"/>
          <p:nvPr/>
        </p:nvSpPr>
        <p:spPr>
          <a:xfrm>
            <a:off x="8641080" y="2664232"/>
            <a:ext cx="1645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ALTO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0058400" y="2664232"/>
            <a:ext cx="1325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1928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– 10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8366760" y="3688360"/>
            <a:ext cx="3273552" cy="841248"/>
          </a:xfrm>
          <a:prstGeom prst="roundRect">
            <a:avLst>
              <a:gd name="adj" fmla="val 9783"/>
            </a:avLst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2" name="Text 10"/>
          <p:cNvSpPr txBox="1"/>
          <p:nvPr/>
        </p:nvSpPr>
        <p:spPr>
          <a:xfrm>
            <a:off x="8641080" y="3688360"/>
            <a:ext cx="1645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MEDIO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058400" y="3688360"/>
            <a:ext cx="1325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– 7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8366760" y="4712488"/>
            <a:ext cx="3273552" cy="841248"/>
          </a:xfrm>
          <a:prstGeom prst="roundRect">
            <a:avLst>
              <a:gd name="adj" fmla="val 9783"/>
            </a:avLst>
          </a:prstGeom>
          <a:solidFill>
            <a:srgbClr val="0D1B3E"/>
          </a:solidFill>
          <a:ln w="12700">
            <a:solidFill>
              <a:srgbClr val="005CA0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5" name="Text 13"/>
          <p:cNvSpPr txBox="1"/>
          <p:nvPr/>
        </p:nvSpPr>
        <p:spPr>
          <a:xfrm>
            <a:off x="8641080" y="4712488"/>
            <a:ext cx="1645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BAJO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0058400" y="4712488"/>
            <a:ext cx="1325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E2EAF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– 4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8366760" y="5773192"/>
            <a:ext cx="3273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i="1" dirty="0">
                <a:solidFill>
                  <a:srgbClr val="009B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Puntaje que asigna la matriz</a:t>
            </a:r>
            <a:endParaRPr lang="en-US" sz="1200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5EF58AB9-9629-79DE-5090-727FF0165E95}"/>
              </a:ext>
            </a:extLst>
          </p:cNvPr>
          <p:cNvGrpSpPr/>
          <p:nvPr/>
        </p:nvGrpSpPr>
        <p:grpSpPr>
          <a:xfrm>
            <a:off x="9018062" y="550185"/>
            <a:ext cx="2537876" cy="1030070"/>
            <a:chOff x="862656" y="870228"/>
            <a:chExt cx="3595564" cy="1459363"/>
          </a:xfrm>
        </p:grpSpPr>
        <p:sp>
          <p:nvSpPr>
            <p:cNvPr id="19" name="object 5">
              <a:extLst>
                <a:ext uri="{FF2B5EF4-FFF2-40B4-BE49-F238E27FC236}">
                  <a16:creationId xmlns:a16="http://schemas.microsoft.com/office/drawing/2014/main" id="{D2BEEB20-62A7-DB3F-E969-EF2B8218080E}"/>
                </a:ext>
              </a:extLst>
            </p:cNvPr>
            <p:cNvSpPr/>
            <p:nvPr/>
          </p:nvSpPr>
          <p:spPr>
            <a:xfrm>
              <a:off x="2595346" y="1658251"/>
              <a:ext cx="334645" cy="352425"/>
            </a:xfrm>
            <a:custGeom>
              <a:avLst/>
              <a:gdLst/>
              <a:ahLst/>
              <a:cxnLst/>
              <a:rect l="l" t="t" r="r" b="b"/>
              <a:pathLst>
                <a:path w="334644" h="352425">
                  <a:moveTo>
                    <a:pt x="225564" y="290868"/>
                  </a:moveTo>
                  <a:lnTo>
                    <a:pt x="72123" y="290868"/>
                  </a:lnTo>
                  <a:lnTo>
                    <a:pt x="72123" y="38"/>
                  </a:lnTo>
                  <a:lnTo>
                    <a:pt x="0" y="38"/>
                  </a:lnTo>
                  <a:lnTo>
                    <a:pt x="0" y="290868"/>
                  </a:lnTo>
                  <a:lnTo>
                    <a:pt x="0" y="351828"/>
                  </a:lnTo>
                  <a:lnTo>
                    <a:pt x="225564" y="351828"/>
                  </a:lnTo>
                  <a:lnTo>
                    <a:pt x="225564" y="290868"/>
                  </a:lnTo>
                  <a:close/>
                </a:path>
                <a:path w="334644" h="352425">
                  <a:moveTo>
                    <a:pt x="334467" y="0"/>
                  </a:moveTo>
                  <a:lnTo>
                    <a:pt x="262343" y="0"/>
                  </a:lnTo>
                  <a:lnTo>
                    <a:pt x="262343" y="351205"/>
                  </a:lnTo>
                  <a:lnTo>
                    <a:pt x="334467" y="351205"/>
                  </a:lnTo>
                  <a:lnTo>
                    <a:pt x="3344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1CE73944-2707-4036-1A84-7434340F2927}"/>
                </a:ext>
              </a:extLst>
            </p:cNvPr>
            <p:cNvSpPr/>
            <p:nvPr/>
          </p:nvSpPr>
          <p:spPr>
            <a:xfrm>
              <a:off x="2981210" y="1653311"/>
              <a:ext cx="1477010" cy="361950"/>
            </a:xfrm>
            <a:custGeom>
              <a:avLst/>
              <a:gdLst/>
              <a:ahLst/>
              <a:cxnLst/>
              <a:rect l="l" t="t" r="r" b="b"/>
              <a:pathLst>
                <a:path w="1477010" h="361950">
                  <a:moveTo>
                    <a:pt x="295338" y="180301"/>
                  </a:moveTo>
                  <a:lnTo>
                    <a:pt x="294043" y="154025"/>
                  </a:lnTo>
                  <a:lnTo>
                    <a:pt x="290220" y="129882"/>
                  </a:lnTo>
                  <a:lnTo>
                    <a:pt x="290182" y="129628"/>
                  </a:lnTo>
                  <a:lnTo>
                    <a:pt x="274713" y="86499"/>
                  </a:lnTo>
                  <a:lnTo>
                    <a:pt x="249720" y="51714"/>
                  </a:lnTo>
                  <a:lnTo>
                    <a:pt x="223443" y="30886"/>
                  </a:lnTo>
                  <a:lnTo>
                    <a:pt x="223443" y="180301"/>
                  </a:lnTo>
                  <a:lnTo>
                    <a:pt x="222719" y="198907"/>
                  </a:lnTo>
                  <a:lnTo>
                    <a:pt x="211899" y="244538"/>
                  </a:lnTo>
                  <a:lnTo>
                    <a:pt x="188137" y="275196"/>
                  </a:lnTo>
                  <a:lnTo>
                    <a:pt x="151587" y="291325"/>
                  </a:lnTo>
                  <a:lnTo>
                    <a:pt x="120205" y="294386"/>
                  </a:lnTo>
                  <a:lnTo>
                    <a:pt x="72123" y="294386"/>
                  </a:lnTo>
                  <a:lnTo>
                    <a:pt x="72123" y="66700"/>
                  </a:lnTo>
                  <a:lnTo>
                    <a:pt x="120675" y="66700"/>
                  </a:lnTo>
                  <a:lnTo>
                    <a:pt x="165354" y="73596"/>
                  </a:lnTo>
                  <a:lnTo>
                    <a:pt x="197510" y="94449"/>
                  </a:lnTo>
                  <a:lnTo>
                    <a:pt x="216852" y="129628"/>
                  </a:lnTo>
                  <a:lnTo>
                    <a:pt x="216954" y="129882"/>
                  </a:lnTo>
                  <a:lnTo>
                    <a:pt x="220560" y="145008"/>
                  </a:lnTo>
                  <a:lnTo>
                    <a:pt x="222719" y="161823"/>
                  </a:lnTo>
                  <a:lnTo>
                    <a:pt x="223443" y="180301"/>
                  </a:lnTo>
                  <a:lnTo>
                    <a:pt x="223443" y="30886"/>
                  </a:lnTo>
                  <a:lnTo>
                    <a:pt x="174205" y="10223"/>
                  </a:lnTo>
                  <a:lnTo>
                    <a:pt x="124917" y="4940"/>
                  </a:lnTo>
                  <a:lnTo>
                    <a:pt x="0" y="4940"/>
                  </a:lnTo>
                  <a:lnTo>
                    <a:pt x="0" y="356146"/>
                  </a:lnTo>
                  <a:lnTo>
                    <a:pt x="123736" y="356146"/>
                  </a:lnTo>
                  <a:lnTo>
                    <a:pt x="173482" y="350850"/>
                  </a:lnTo>
                  <a:lnTo>
                    <a:pt x="215671" y="334924"/>
                  </a:lnTo>
                  <a:lnTo>
                    <a:pt x="249631" y="309181"/>
                  </a:lnTo>
                  <a:lnTo>
                    <a:pt x="262039" y="294386"/>
                  </a:lnTo>
                  <a:lnTo>
                    <a:pt x="263283" y="292912"/>
                  </a:lnTo>
                  <a:lnTo>
                    <a:pt x="274713" y="274358"/>
                  </a:lnTo>
                  <a:lnTo>
                    <a:pt x="283730" y="253720"/>
                  </a:lnTo>
                  <a:lnTo>
                    <a:pt x="290182" y="231165"/>
                  </a:lnTo>
                  <a:lnTo>
                    <a:pt x="294043" y="206692"/>
                  </a:lnTo>
                  <a:lnTo>
                    <a:pt x="295338" y="180301"/>
                  </a:lnTo>
                  <a:close/>
                </a:path>
                <a:path w="1477010" h="361950">
                  <a:moveTo>
                    <a:pt x="575830" y="296430"/>
                  </a:moveTo>
                  <a:lnTo>
                    <a:pt x="408724" y="296430"/>
                  </a:lnTo>
                  <a:lnTo>
                    <a:pt x="408724" y="208800"/>
                  </a:lnTo>
                  <a:lnTo>
                    <a:pt x="562876" y="208800"/>
                  </a:lnTo>
                  <a:lnTo>
                    <a:pt x="562876" y="149110"/>
                  </a:lnTo>
                  <a:lnTo>
                    <a:pt x="408724" y="149110"/>
                  </a:lnTo>
                  <a:lnTo>
                    <a:pt x="408724" y="65290"/>
                  </a:lnTo>
                  <a:lnTo>
                    <a:pt x="575602" y="65290"/>
                  </a:lnTo>
                  <a:lnTo>
                    <a:pt x="575602" y="4330"/>
                  </a:lnTo>
                  <a:lnTo>
                    <a:pt x="336600" y="4330"/>
                  </a:lnTo>
                  <a:lnTo>
                    <a:pt x="336600" y="65290"/>
                  </a:lnTo>
                  <a:lnTo>
                    <a:pt x="336600" y="149110"/>
                  </a:lnTo>
                  <a:lnTo>
                    <a:pt x="336600" y="208800"/>
                  </a:lnTo>
                  <a:lnTo>
                    <a:pt x="336600" y="296430"/>
                  </a:lnTo>
                  <a:lnTo>
                    <a:pt x="336600" y="356120"/>
                  </a:lnTo>
                  <a:lnTo>
                    <a:pt x="575830" y="356120"/>
                  </a:lnTo>
                  <a:lnTo>
                    <a:pt x="575830" y="296430"/>
                  </a:lnTo>
                  <a:close/>
                </a:path>
                <a:path w="1477010" h="361950">
                  <a:moveTo>
                    <a:pt x="895921" y="356146"/>
                  </a:moveTo>
                  <a:lnTo>
                    <a:pt x="828713" y="231457"/>
                  </a:lnTo>
                  <a:lnTo>
                    <a:pt x="822071" y="219151"/>
                  </a:lnTo>
                  <a:lnTo>
                    <a:pt x="823010" y="218744"/>
                  </a:lnTo>
                  <a:lnTo>
                    <a:pt x="860552" y="191236"/>
                  </a:lnTo>
                  <a:lnTo>
                    <a:pt x="880554" y="151790"/>
                  </a:lnTo>
                  <a:lnTo>
                    <a:pt x="884377" y="119494"/>
                  </a:lnTo>
                  <a:lnTo>
                    <a:pt x="883475" y="103200"/>
                  </a:lnTo>
                  <a:lnTo>
                    <a:pt x="883450" y="102628"/>
                  </a:lnTo>
                  <a:lnTo>
                    <a:pt x="880630" y="86918"/>
                  </a:lnTo>
                  <a:lnTo>
                    <a:pt x="875957" y="72339"/>
                  </a:lnTo>
                  <a:lnTo>
                    <a:pt x="872159" y="64579"/>
                  </a:lnTo>
                  <a:lnTo>
                    <a:pt x="869403" y="58928"/>
                  </a:lnTo>
                  <a:lnTo>
                    <a:pt x="839470" y="26885"/>
                  </a:lnTo>
                  <a:lnTo>
                    <a:pt x="810831" y="12776"/>
                  </a:lnTo>
                  <a:lnTo>
                    <a:pt x="810831" y="119494"/>
                  </a:lnTo>
                  <a:lnTo>
                    <a:pt x="810387" y="127774"/>
                  </a:lnTo>
                  <a:lnTo>
                    <a:pt x="788962" y="163512"/>
                  </a:lnTo>
                  <a:lnTo>
                    <a:pt x="746963" y="173240"/>
                  </a:lnTo>
                  <a:lnTo>
                    <a:pt x="692277" y="173240"/>
                  </a:lnTo>
                  <a:lnTo>
                    <a:pt x="692277" y="64579"/>
                  </a:lnTo>
                  <a:lnTo>
                    <a:pt x="746721" y="64579"/>
                  </a:lnTo>
                  <a:lnTo>
                    <a:pt x="788962" y="74650"/>
                  </a:lnTo>
                  <a:lnTo>
                    <a:pt x="810387" y="110998"/>
                  </a:lnTo>
                  <a:lnTo>
                    <a:pt x="810831" y="119494"/>
                  </a:lnTo>
                  <a:lnTo>
                    <a:pt x="810831" y="12776"/>
                  </a:lnTo>
                  <a:lnTo>
                    <a:pt x="794981" y="8483"/>
                  </a:lnTo>
                  <a:lnTo>
                    <a:pt x="777240" y="5829"/>
                  </a:lnTo>
                  <a:lnTo>
                    <a:pt x="758037" y="4940"/>
                  </a:lnTo>
                  <a:lnTo>
                    <a:pt x="620153" y="4940"/>
                  </a:lnTo>
                  <a:lnTo>
                    <a:pt x="620153" y="356146"/>
                  </a:lnTo>
                  <a:lnTo>
                    <a:pt x="692277" y="356146"/>
                  </a:lnTo>
                  <a:lnTo>
                    <a:pt x="692277" y="231457"/>
                  </a:lnTo>
                  <a:lnTo>
                    <a:pt x="750557" y="231457"/>
                  </a:lnTo>
                  <a:lnTo>
                    <a:pt x="816495" y="356146"/>
                  </a:lnTo>
                  <a:lnTo>
                    <a:pt x="895921" y="356146"/>
                  </a:lnTo>
                  <a:close/>
                </a:path>
                <a:path w="1477010" h="361950">
                  <a:moveTo>
                    <a:pt x="1166050" y="295808"/>
                  </a:moveTo>
                  <a:lnTo>
                    <a:pt x="998931" y="295808"/>
                  </a:lnTo>
                  <a:lnTo>
                    <a:pt x="998931" y="208178"/>
                  </a:lnTo>
                  <a:lnTo>
                    <a:pt x="1153083" y="208178"/>
                  </a:lnTo>
                  <a:lnTo>
                    <a:pt x="1153083" y="149758"/>
                  </a:lnTo>
                  <a:lnTo>
                    <a:pt x="998931" y="149758"/>
                  </a:lnTo>
                  <a:lnTo>
                    <a:pt x="998931" y="64668"/>
                  </a:lnTo>
                  <a:lnTo>
                    <a:pt x="1165821" y="64668"/>
                  </a:lnTo>
                  <a:lnTo>
                    <a:pt x="1165821" y="4978"/>
                  </a:lnTo>
                  <a:lnTo>
                    <a:pt x="926807" y="4978"/>
                  </a:lnTo>
                  <a:lnTo>
                    <a:pt x="926807" y="64668"/>
                  </a:lnTo>
                  <a:lnTo>
                    <a:pt x="926807" y="149758"/>
                  </a:lnTo>
                  <a:lnTo>
                    <a:pt x="926807" y="208178"/>
                  </a:lnTo>
                  <a:lnTo>
                    <a:pt x="926807" y="295808"/>
                  </a:lnTo>
                  <a:lnTo>
                    <a:pt x="926807" y="356768"/>
                  </a:lnTo>
                  <a:lnTo>
                    <a:pt x="1166050" y="356768"/>
                  </a:lnTo>
                  <a:lnTo>
                    <a:pt x="1166050" y="295808"/>
                  </a:lnTo>
                  <a:close/>
                </a:path>
                <a:path w="1477010" h="361950">
                  <a:moveTo>
                    <a:pt x="1476476" y="255257"/>
                  </a:moveTo>
                  <a:lnTo>
                    <a:pt x="1468932" y="217081"/>
                  </a:lnTo>
                  <a:lnTo>
                    <a:pt x="1439849" y="182194"/>
                  </a:lnTo>
                  <a:lnTo>
                    <a:pt x="1403705" y="163144"/>
                  </a:lnTo>
                  <a:lnTo>
                    <a:pt x="1330896" y="143662"/>
                  </a:lnTo>
                  <a:lnTo>
                    <a:pt x="1323365" y="141452"/>
                  </a:lnTo>
                  <a:lnTo>
                    <a:pt x="1284033" y="116865"/>
                  </a:lnTo>
                  <a:lnTo>
                    <a:pt x="1281557" y="109905"/>
                  </a:lnTo>
                  <a:lnTo>
                    <a:pt x="1281557" y="93560"/>
                  </a:lnTo>
                  <a:lnTo>
                    <a:pt x="1308658" y="65633"/>
                  </a:lnTo>
                  <a:lnTo>
                    <a:pt x="1340002" y="60325"/>
                  </a:lnTo>
                  <a:lnTo>
                    <a:pt x="1352892" y="61099"/>
                  </a:lnTo>
                  <a:lnTo>
                    <a:pt x="1390777" y="79324"/>
                  </a:lnTo>
                  <a:lnTo>
                    <a:pt x="1401762" y="106768"/>
                  </a:lnTo>
                  <a:lnTo>
                    <a:pt x="1471053" y="106768"/>
                  </a:lnTo>
                  <a:lnTo>
                    <a:pt x="1461249" y="63411"/>
                  </a:lnTo>
                  <a:lnTo>
                    <a:pt x="1434617" y="29514"/>
                  </a:lnTo>
                  <a:lnTo>
                    <a:pt x="1393532" y="7556"/>
                  </a:lnTo>
                  <a:lnTo>
                    <a:pt x="1340485" y="0"/>
                  </a:lnTo>
                  <a:lnTo>
                    <a:pt x="1321714" y="838"/>
                  </a:lnTo>
                  <a:lnTo>
                    <a:pt x="1272006" y="13309"/>
                  </a:lnTo>
                  <a:lnTo>
                    <a:pt x="1234440" y="39192"/>
                  </a:lnTo>
                  <a:lnTo>
                    <a:pt x="1212291" y="76250"/>
                  </a:lnTo>
                  <a:lnTo>
                    <a:pt x="1208011" y="106057"/>
                  </a:lnTo>
                  <a:lnTo>
                    <a:pt x="1209598" y="124231"/>
                  </a:lnTo>
                  <a:lnTo>
                    <a:pt x="1233347" y="167703"/>
                  </a:lnTo>
                  <a:lnTo>
                    <a:pt x="1283093" y="195795"/>
                  </a:lnTo>
                  <a:lnTo>
                    <a:pt x="1352689" y="213753"/>
                  </a:lnTo>
                  <a:lnTo>
                    <a:pt x="1361490" y="216255"/>
                  </a:lnTo>
                  <a:lnTo>
                    <a:pt x="1401800" y="241439"/>
                  </a:lnTo>
                  <a:lnTo>
                    <a:pt x="1404124" y="248196"/>
                  </a:lnTo>
                  <a:lnTo>
                    <a:pt x="1404124" y="265010"/>
                  </a:lnTo>
                  <a:lnTo>
                    <a:pt x="1373593" y="295325"/>
                  </a:lnTo>
                  <a:lnTo>
                    <a:pt x="1339773" y="300990"/>
                  </a:lnTo>
                  <a:lnTo>
                    <a:pt x="1330045" y="300609"/>
                  </a:lnTo>
                  <a:lnTo>
                    <a:pt x="1290218" y="286981"/>
                  </a:lnTo>
                  <a:lnTo>
                    <a:pt x="1270292" y="254457"/>
                  </a:lnTo>
                  <a:lnTo>
                    <a:pt x="1269301" y="245833"/>
                  </a:lnTo>
                  <a:lnTo>
                    <a:pt x="1199299" y="245833"/>
                  </a:lnTo>
                  <a:lnTo>
                    <a:pt x="1209700" y="295490"/>
                  </a:lnTo>
                  <a:lnTo>
                    <a:pt x="1238161" y="331787"/>
                  </a:lnTo>
                  <a:lnTo>
                    <a:pt x="1282395" y="353910"/>
                  </a:lnTo>
                  <a:lnTo>
                    <a:pt x="1340243" y="361327"/>
                  </a:lnTo>
                  <a:lnTo>
                    <a:pt x="1360906" y="360527"/>
                  </a:lnTo>
                  <a:lnTo>
                    <a:pt x="1413548" y="348361"/>
                  </a:lnTo>
                  <a:lnTo>
                    <a:pt x="1451203" y="322757"/>
                  </a:lnTo>
                  <a:lnTo>
                    <a:pt x="1472412" y="285470"/>
                  </a:lnTo>
                  <a:lnTo>
                    <a:pt x="1475460" y="270891"/>
                  </a:lnTo>
                  <a:lnTo>
                    <a:pt x="1476476" y="2552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1" name="object 7">
              <a:extLst>
                <a:ext uri="{FF2B5EF4-FFF2-40B4-BE49-F238E27FC236}">
                  <a16:creationId xmlns:a16="http://schemas.microsoft.com/office/drawing/2014/main" id="{A0512DA3-2FBA-37AF-1CDD-4652D0CD66CB}"/>
                </a:ext>
              </a:extLst>
            </p:cNvPr>
            <p:cNvGrpSpPr/>
            <p:nvPr/>
          </p:nvGrpSpPr>
          <p:grpSpPr>
            <a:xfrm>
              <a:off x="2604217" y="2135436"/>
              <a:ext cx="313055" cy="191135"/>
              <a:chOff x="2604217" y="2135436"/>
              <a:chExt cx="313055" cy="191135"/>
            </a:xfrm>
          </p:grpSpPr>
          <p:pic>
            <p:nvPicPr>
              <p:cNvPr id="31" name="object 8">
                <a:extLst>
                  <a:ext uri="{FF2B5EF4-FFF2-40B4-BE49-F238E27FC236}">
                    <a16:creationId xmlns:a16="http://schemas.microsoft.com/office/drawing/2014/main" id="{986266D5-CD7E-C163-E210-11E4918EDB5E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04217" y="2135436"/>
                <a:ext cx="160553" cy="190919"/>
              </a:xfrm>
              <a:prstGeom prst="rect">
                <a:avLst/>
              </a:prstGeom>
            </p:spPr>
          </p:pic>
          <p:sp>
            <p:nvSpPr>
              <p:cNvPr id="32" name="object 9">
                <a:extLst>
                  <a:ext uri="{FF2B5EF4-FFF2-40B4-BE49-F238E27FC236}">
                    <a16:creationId xmlns:a16="http://schemas.microsoft.com/office/drawing/2014/main" id="{6FB21540-672B-1406-B702-8F9A06981A0E}"/>
                  </a:ext>
                </a:extLst>
              </p:cNvPr>
              <p:cNvSpPr/>
              <p:nvPr/>
            </p:nvSpPr>
            <p:spPr>
              <a:xfrm>
                <a:off x="2787205" y="2135530"/>
                <a:ext cx="13017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30175" h="190500">
                    <a:moveTo>
                      <a:pt x="130060" y="157480"/>
                    </a:moveTo>
                    <a:lnTo>
                      <a:pt x="39204" y="157480"/>
                    </a:lnTo>
                    <a:lnTo>
                      <a:pt x="39204" y="110490"/>
                    </a:lnTo>
                    <a:lnTo>
                      <a:pt x="123012" y="110490"/>
                    </a:lnTo>
                    <a:lnTo>
                      <a:pt x="123012" y="78740"/>
                    </a:lnTo>
                    <a:lnTo>
                      <a:pt x="39204" y="78740"/>
                    </a:lnTo>
                    <a:lnTo>
                      <a:pt x="39204" y="33020"/>
                    </a:lnTo>
                    <a:lnTo>
                      <a:pt x="129921" y="33020"/>
                    </a:lnTo>
                    <a:lnTo>
                      <a:pt x="129921" y="0"/>
                    </a:lnTo>
                    <a:lnTo>
                      <a:pt x="0" y="0"/>
                    </a:lnTo>
                    <a:lnTo>
                      <a:pt x="0" y="33020"/>
                    </a:lnTo>
                    <a:lnTo>
                      <a:pt x="0" y="78740"/>
                    </a:lnTo>
                    <a:lnTo>
                      <a:pt x="0" y="110490"/>
                    </a:lnTo>
                    <a:lnTo>
                      <a:pt x="0" y="157480"/>
                    </a:lnTo>
                    <a:lnTo>
                      <a:pt x="0" y="190500"/>
                    </a:lnTo>
                    <a:lnTo>
                      <a:pt x="130060" y="190500"/>
                    </a:lnTo>
                    <a:lnTo>
                      <a:pt x="130060" y="15748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2" name="object 10">
              <a:extLst>
                <a:ext uri="{FF2B5EF4-FFF2-40B4-BE49-F238E27FC236}">
                  <a16:creationId xmlns:a16="http://schemas.microsoft.com/office/drawing/2014/main" id="{F8F66741-4949-B761-191C-8C675E8892FF}"/>
                </a:ext>
              </a:extLst>
            </p:cNvPr>
            <p:cNvGrpSpPr/>
            <p:nvPr/>
          </p:nvGrpSpPr>
          <p:grpSpPr>
            <a:xfrm>
              <a:off x="2990959" y="2132741"/>
              <a:ext cx="1457960" cy="196850"/>
              <a:chOff x="2990959" y="2132741"/>
              <a:chExt cx="1457960" cy="196850"/>
            </a:xfrm>
          </p:grpSpPr>
          <p:pic>
            <p:nvPicPr>
              <p:cNvPr id="27" name="object 11">
                <a:extLst>
                  <a:ext uri="{FF2B5EF4-FFF2-40B4-BE49-F238E27FC236}">
                    <a16:creationId xmlns:a16="http://schemas.microsoft.com/office/drawing/2014/main" id="{B3064A4F-D3B9-F519-C077-4D4326EE1B58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990959" y="2132741"/>
                <a:ext cx="150685" cy="196443"/>
              </a:xfrm>
              <a:prstGeom prst="rect">
                <a:avLst/>
              </a:prstGeom>
            </p:spPr>
          </p:pic>
          <p:pic>
            <p:nvPicPr>
              <p:cNvPr id="28" name="object 12">
                <a:extLst>
                  <a:ext uri="{FF2B5EF4-FFF2-40B4-BE49-F238E27FC236}">
                    <a16:creationId xmlns:a16="http://schemas.microsoft.com/office/drawing/2014/main" id="{A776C713-9175-47FE-5DDC-00F41BE0CD16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163441" y="2132750"/>
                <a:ext cx="321759" cy="196303"/>
              </a:xfrm>
              <a:prstGeom prst="rect">
                <a:avLst/>
              </a:prstGeom>
            </p:spPr>
          </p:pic>
          <p:pic>
            <p:nvPicPr>
              <p:cNvPr id="29" name="object 13">
                <a:extLst>
                  <a:ext uri="{FF2B5EF4-FFF2-40B4-BE49-F238E27FC236}">
                    <a16:creationId xmlns:a16="http://schemas.microsoft.com/office/drawing/2014/main" id="{89BF9129-4D04-3A25-52F0-9C9297A045FE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508391" y="2135426"/>
                <a:ext cx="157479" cy="193624"/>
              </a:xfrm>
              <a:prstGeom prst="rect">
                <a:avLst/>
              </a:prstGeom>
            </p:spPr>
          </p:pic>
          <p:sp>
            <p:nvSpPr>
              <p:cNvPr id="30" name="object 14">
                <a:extLst>
                  <a:ext uri="{FF2B5EF4-FFF2-40B4-BE49-F238E27FC236}">
                    <a16:creationId xmlns:a16="http://schemas.microsoft.com/office/drawing/2014/main" id="{B2927BFA-971F-02EB-1587-127E55B7D036}"/>
                  </a:ext>
                </a:extLst>
              </p:cNvPr>
              <p:cNvSpPr/>
              <p:nvPr/>
            </p:nvSpPr>
            <p:spPr>
              <a:xfrm>
                <a:off x="3693553" y="2135428"/>
                <a:ext cx="755650" cy="191135"/>
              </a:xfrm>
              <a:custGeom>
                <a:avLst/>
                <a:gdLst/>
                <a:ahLst/>
                <a:cxnLst/>
                <a:rect l="l" t="t" r="r" b="b"/>
                <a:pathLst>
                  <a:path w="755650" h="191135">
                    <a:moveTo>
                      <a:pt x="149923" y="190931"/>
                    </a:moveTo>
                    <a:lnTo>
                      <a:pt x="113372" y="123151"/>
                    </a:lnTo>
                    <a:lnTo>
                      <a:pt x="109766" y="116459"/>
                    </a:lnTo>
                    <a:lnTo>
                      <a:pt x="110286" y="116243"/>
                    </a:lnTo>
                    <a:lnTo>
                      <a:pt x="110858" y="116078"/>
                    </a:lnTo>
                    <a:lnTo>
                      <a:pt x="111353" y="115849"/>
                    </a:lnTo>
                    <a:lnTo>
                      <a:pt x="137007" y="91503"/>
                    </a:lnTo>
                    <a:lnTo>
                      <a:pt x="138963" y="87655"/>
                    </a:lnTo>
                    <a:lnTo>
                      <a:pt x="141554" y="79844"/>
                    </a:lnTo>
                    <a:lnTo>
                      <a:pt x="143116" y="71386"/>
                    </a:lnTo>
                    <a:lnTo>
                      <a:pt x="143637" y="62293"/>
                    </a:lnTo>
                    <a:lnTo>
                      <a:pt x="143129" y="53124"/>
                    </a:lnTo>
                    <a:lnTo>
                      <a:pt x="125564" y="16954"/>
                    </a:lnTo>
                    <a:lnTo>
                      <a:pt x="103670" y="4279"/>
                    </a:lnTo>
                    <a:lnTo>
                      <a:pt x="103670" y="55880"/>
                    </a:lnTo>
                    <a:lnTo>
                      <a:pt x="103670" y="68516"/>
                    </a:lnTo>
                    <a:lnTo>
                      <a:pt x="76631" y="91503"/>
                    </a:lnTo>
                    <a:lnTo>
                      <a:pt x="39204" y="91503"/>
                    </a:lnTo>
                    <a:lnTo>
                      <a:pt x="39204" y="32423"/>
                    </a:lnTo>
                    <a:lnTo>
                      <a:pt x="76581" y="32423"/>
                    </a:lnTo>
                    <a:lnTo>
                      <a:pt x="103670" y="55880"/>
                    </a:lnTo>
                    <a:lnTo>
                      <a:pt x="103670" y="4279"/>
                    </a:lnTo>
                    <a:lnTo>
                      <a:pt x="95046" y="1943"/>
                    </a:lnTo>
                    <a:lnTo>
                      <a:pt x="85394" y="495"/>
                    </a:lnTo>
                    <a:lnTo>
                      <a:pt x="74968" y="12"/>
                    </a:lnTo>
                    <a:lnTo>
                      <a:pt x="0" y="12"/>
                    </a:lnTo>
                    <a:lnTo>
                      <a:pt x="0" y="190931"/>
                    </a:lnTo>
                    <a:lnTo>
                      <a:pt x="39204" y="190931"/>
                    </a:lnTo>
                    <a:lnTo>
                      <a:pt x="39204" y="123151"/>
                    </a:lnTo>
                    <a:lnTo>
                      <a:pt x="70891" y="123151"/>
                    </a:lnTo>
                    <a:lnTo>
                      <a:pt x="106743" y="190931"/>
                    </a:lnTo>
                    <a:lnTo>
                      <a:pt x="149923" y="190931"/>
                    </a:lnTo>
                    <a:close/>
                  </a:path>
                  <a:path w="755650" h="191135">
                    <a:moveTo>
                      <a:pt x="205943" y="0"/>
                    </a:moveTo>
                    <a:lnTo>
                      <a:pt x="166725" y="0"/>
                    </a:lnTo>
                    <a:lnTo>
                      <a:pt x="166725" y="190931"/>
                    </a:lnTo>
                    <a:lnTo>
                      <a:pt x="205943" y="190931"/>
                    </a:lnTo>
                    <a:lnTo>
                      <a:pt x="205943" y="0"/>
                    </a:lnTo>
                    <a:close/>
                  </a:path>
                  <a:path w="755650" h="191135">
                    <a:moveTo>
                      <a:pt x="394423" y="95351"/>
                    </a:moveTo>
                    <a:lnTo>
                      <a:pt x="388112" y="55562"/>
                    </a:lnTo>
                    <a:lnTo>
                      <a:pt x="376428" y="33578"/>
                    </a:lnTo>
                    <a:lnTo>
                      <a:pt x="369620" y="25438"/>
                    </a:lnTo>
                    <a:lnTo>
                      <a:pt x="361061" y="17843"/>
                    </a:lnTo>
                    <a:lnTo>
                      <a:pt x="355346" y="14122"/>
                    </a:lnTo>
                    <a:lnTo>
                      <a:pt x="355346" y="95351"/>
                    </a:lnTo>
                    <a:lnTo>
                      <a:pt x="354952" y="105460"/>
                    </a:lnTo>
                    <a:lnTo>
                      <a:pt x="341223" y="142265"/>
                    </a:lnTo>
                    <a:lnTo>
                      <a:pt x="299224" y="157365"/>
                    </a:lnTo>
                    <a:lnTo>
                      <a:pt x="273075" y="157365"/>
                    </a:lnTo>
                    <a:lnTo>
                      <a:pt x="273075" y="33578"/>
                    </a:lnTo>
                    <a:lnTo>
                      <a:pt x="299478" y="33578"/>
                    </a:lnTo>
                    <a:lnTo>
                      <a:pt x="336181" y="44018"/>
                    </a:lnTo>
                    <a:lnTo>
                      <a:pt x="351764" y="67805"/>
                    </a:lnTo>
                    <a:lnTo>
                      <a:pt x="351815" y="67932"/>
                    </a:lnTo>
                    <a:lnTo>
                      <a:pt x="353771" y="76161"/>
                    </a:lnTo>
                    <a:lnTo>
                      <a:pt x="354952" y="85305"/>
                    </a:lnTo>
                    <a:lnTo>
                      <a:pt x="355346" y="95351"/>
                    </a:lnTo>
                    <a:lnTo>
                      <a:pt x="355346" y="14122"/>
                    </a:lnTo>
                    <a:lnTo>
                      <a:pt x="315683" y="736"/>
                    </a:lnTo>
                    <a:lnTo>
                      <a:pt x="301777" y="12"/>
                    </a:lnTo>
                    <a:lnTo>
                      <a:pt x="233870" y="12"/>
                    </a:lnTo>
                    <a:lnTo>
                      <a:pt x="233870" y="190931"/>
                    </a:lnTo>
                    <a:lnTo>
                      <a:pt x="301142" y="190931"/>
                    </a:lnTo>
                    <a:lnTo>
                      <a:pt x="340156" y="184454"/>
                    </a:lnTo>
                    <a:lnTo>
                      <a:pt x="376313" y="157365"/>
                    </a:lnTo>
                    <a:lnTo>
                      <a:pt x="376999" y="156552"/>
                    </a:lnTo>
                    <a:lnTo>
                      <a:pt x="383209" y="146469"/>
                    </a:lnTo>
                    <a:lnTo>
                      <a:pt x="388112" y="135255"/>
                    </a:lnTo>
                    <a:lnTo>
                      <a:pt x="391617" y="122986"/>
                    </a:lnTo>
                    <a:lnTo>
                      <a:pt x="393725" y="109689"/>
                    </a:lnTo>
                    <a:lnTo>
                      <a:pt x="394423" y="95351"/>
                    </a:lnTo>
                    <a:close/>
                  </a:path>
                  <a:path w="755650" h="191135">
                    <a:moveTo>
                      <a:pt x="578319" y="190944"/>
                    </a:moveTo>
                    <a:lnTo>
                      <a:pt x="562978" y="147243"/>
                    </a:lnTo>
                    <a:lnTo>
                      <a:pt x="552132" y="116357"/>
                    </a:lnTo>
                    <a:lnTo>
                      <a:pt x="532371" y="60045"/>
                    </a:lnTo>
                    <a:lnTo>
                      <a:pt x="493064" y="60045"/>
                    </a:lnTo>
                    <a:lnTo>
                      <a:pt x="495871" y="70142"/>
                    </a:lnTo>
                    <a:lnTo>
                      <a:pt x="498678" y="80010"/>
                    </a:lnTo>
                    <a:lnTo>
                      <a:pt x="501510" y="89636"/>
                    </a:lnTo>
                    <a:lnTo>
                      <a:pt x="504253" y="98679"/>
                    </a:lnTo>
                    <a:lnTo>
                      <a:pt x="510095" y="116357"/>
                    </a:lnTo>
                    <a:lnTo>
                      <a:pt x="461746" y="116357"/>
                    </a:lnTo>
                    <a:lnTo>
                      <a:pt x="475538" y="70319"/>
                    </a:lnTo>
                    <a:lnTo>
                      <a:pt x="485482" y="31635"/>
                    </a:lnTo>
                    <a:lnTo>
                      <a:pt x="489318" y="46202"/>
                    </a:lnTo>
                    <a:lnTo>
                      <a:pt x="493039" y="59918"/>
                    </a:lnTo>
                    <a:lnTo>
                      <a:pt x="532320" y="59918"/>
                    </a:lnTo>
                    <a:lnTo>
                      <a:pt x="522401" y="31635"/>
                    </a:lnTo>
                    <a:lnTo>
                      <a:pt x="511302" y="12"/>
                    </a:lnTo>
                    <a:lnTo>
                      <a:pt x="460298" y="12"/>
                    </a:lnTo>
                    <a:lnTo>
                      <a:pt x="394563" y="190944"/>
                    </a:lnTo>
                    <a:lnTo>
                      <a:pt x="437616" y="190944"/>
                    </a:lnTo>
                    <a:lnTo>
                      <a:pt x="451751" y="147243"/>
                    </a:lnTo>
                    <a:lnTo>
                      <a:pt x="520306" y="147243"/>
                    </a:lnTo>
                    <a:lnTo>
                      <a:pt x="534746" y="190944"/>
                    </a:lnTo>
                    <a:lnTo>
                      <a:pt x="578319" y="190944"/>
                    </a:lnTo>
                    <a:close/>
                  </a:path>
                  <a:path w="755650" h="191135">
                    <a:moveTo>
                      <a:pt x="755269" y="95351"/>
                    </a:moveTo>
                    <a:lnTo>
                      <a:pt x="748969" y="55562"/>
                    </a:lnTo>
                    <a:lnTo>
                      <a:pt x="721906" y="17843"/>
                    </a:lnTo>
                    <a:lnTo>
                      <a:pt x="716191" y="14122"/>
                    </a:lnTo>
                    <a:lnTo>
                      <a:pt x="716191" y="95351"/>
                    </a:lnTo>
                    <a:lnTo>
                      <a:pt x="715797" y="105460"/>
                    </a:lnTo>
                    <a:lnTo>
                      <a:pt x="702081" y="142265"/>
                    </a:lnTo>
                    <a:lnTo>
                      <a:pt x="660069" y="157365"/>
                    </a:lnTo>
                    <a:lnTo>
                      <a:pt x="633920" y="157365"/>
                    </a:lnTo>
                    <a:lnTo>
                      <a:pt x="633920" y="33578"/>
                    </a:lnTo>
                    <a:lnTo>
                      <a:pt x="660323" y="33578"/>
                    </a:lnTo>
                    <a:lnTo>
                      <a:pt x="697026" y="44018"/>
                    </a:lnTo>
                    <a:lnTo>
                      <a:pt x="712609" y="67805"/>
                    </a:lnTo>
                    <a:lnTo>
                      <a:pt x="712660" y="67932"/>
                    </a:lnTo>
                    <a:lnTo>
                      <a:pt x="714616" y="76161"/>
                    </a:lnTo>
                    <a:lnTo>
                      <a:pt x="715797" y="85305"/>
                    </a:lnTo>
                    <a:lnTo>
                      <a:pt x="716191" y="95351"/>
                    </a:lnTo>
                    <a:lnTo>
                      <a:pt x="716191" y="14122"/>
                    </a:lnTo>
                    <a:lnTo>
                      <a:pt x="676529" y="736"/>
                    </a:lnTo>
                    <a:lnTo>
                      <a:pt x="662622" y="12"/>
                    </a:lnTo>
                    <a:lnTo>
                      <a:pt x="594715" y="12"/>
                    </a:lnTo>
                    <a:lnTo>
                      <a:pt x="594715" y="190931"/>
                    </a:lnTo>
                    <a:lnTo>
                      <a:pt x="661987" y="190931"/>
                    </a:lnTo>
                    <a:lnTo>
                      <a:pt x="701001" y="184454"/>
                    </a:lnTo>
                    <a:lnTo>
                      <a:pt x="737171" y="157365"/>
                    </a:lnTo>
                    <a:lnTo>
                      <a:pt x="737857" y="156552"/>
                    </a:lnTo>
                    <a:lnTo>
                      <a:pt x="744067" y="146469"/>
                    </a:lnTo>
                    <a:lnTo>
                      <a:pt x="748969" y="135255"/>
                    </a:lnTo>
                    <a:lnTo>
                      <a:pt x="752462" y="122986"/>
                    </a:lnTo>
                    <a:lnTo>
                      <a:pt x="754570" y="109689"/>
                    </a:lnTo>
                    <a:lnTo>
                      <a:pt x="755269" y="953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3" name="object 15">
              <a:extLst>
                <a:ext uri="{FF2B5EF4-FFF2-40B4-BE49-F238E27FC236}">
                  <a16:creationId xmlns:a16="http://schemas.microsoft.com/office/drawing/2014/main" id="{33B2AB4A-8AA9-FC72-29DB-C7E427BC7A32}"/>
                </a:ext>
              </a:extLst>
            </p:cNvPr>
            <p:cNvSpPr/>
            <p:nvPr/>
          </p:nvSpPr>
          <p:spPr>
            <a:xfrm>
              <a:off x="2604325" y="876287"/>
              <a:ext cx="598170" cy="665480"/>
            </a:xfrm>
            <a:custGeom>
              <a:avLst/>
              <a:gdLst/>
              <a:ahLst/>
              <a:cxnLst/>
              <a:rect l="l" t="t" r="r" b="b"/>
              <a:pathLst>
                <a:path w="598169" h="665480">
                  <a:moveTo>
                    <a:pt x="597979" y="0"/>
                  </a:moveTo>
                  <a:lnTo>
                    <a:pt x="416496" y="0"/>
                  </a:lnTo>
                  <a:lnTo>
                    <a:pt x="416496" y="251460"/>
                  </a:lnTo>
                  <a:lnTo>
                    <a:pt x="181495" y="251460"/>
                  </a:lnTo>
                  <a:lnTo>
                    <a:pt x="181495" y="0"/>
                  </a:lnTo>
                  <a:lnTo>
                    <a:pt x="0" y="0"/>
                  </a:lnTo>
                  <a:lnTo>
                    <a:pt x="0" y="251460"/>
                  </a:lnTo>
                  <a:lnTo>
                    <a:pt x="0" y="400050"/>
                  </a:lnTo>
                  <a:lnTo>
                    <a:pt x="0" y="665480"/>
                  </a:lnTo>
                  <a:lnTo>
                    <a:pt x="181495" y="665480"/>
                  </a:lnTo>
                  <a:lnTo>
                    <a:pt x="181495" y="400050"/>
                  </a:lnTo>
                  <a:lnTo>
                    <a:pt x="416496" y="400050"/>
                  </a:lnTo>
                  <a:lnTo>
                    <a:pt x="416496" y="665480"/>
                  </a:lnTo>
                  <a:lnTo>
                    <a:pt x="597979" y="665480"/>
                  </a:lnTo>
                  <a:lnTo>
                    <a:pt x="597979" y="400050"/>
                  </a:lnTo>
                  <a:lnTo>
                    <a:pt x="597979" y="251460"/>
                  </a:lnTo>
                  <a:lnTo>
                    <a:pt x="597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6">
              <a:extLst>
                <a:ext uri="{FF2B5EF4-FFF2-40B4-BE49-F238E27FC236}">
                  <a16:creationId xmlns:a16="http://schemas.microsoft.com/office/drawing/2014/main" id="{76BA9F8B-DB9F-DA24-A080-8073FF21F475}"/>
                </a:ext>
              </a:extLst>
            </p:cNvPr>
            <p:cNvSpPr/>
            <p:nvPr/>
          </p:nvSpPr>
          <p:spPr>
            <a:xfrm>
              <a:off x="3266097" y="876782"/>
              <a:ext cx="574040" cy="673100"/>
            </a:xfrm>
            <a:custGeom>
              <a:avLst/>
              <a:gdLst/>
              <a:ahLst/>
              <a:cxnLst/>
              <a:rect l="l" t="t" r="r" b="b"/>
              <a:pathLst>
                <a:path w="574039" h="673100">
                  <a:moveTo>
                    <a:pt x="573455" y="0"/>
                  </a:moveTo>
                  <a:lnTo>
                    <a:pt x="393306" y="0"/>
                  </a:lnTo>
                  <a:lnTo>
                    <a:pt x="393306" y="410692"/>
                  </a:lnTo>
                  <a:lnTo>
                    <a:pt x="392442" y="425844"/>
                  </a:lnTo>
                  <a:lnTo>
                    <a:pt x="379488" y="465759"/>
                  </a:lnTo>
                  <a:lnTo>
                    <a:pt x="352978" y="495783"/>
                  </a:lnTo>
                  <a:lnTo>
                    <a:pt x="315825" y="513426"/>
                  </a:lnTo>
                  <a:lnTo>
                    <a:pt x="286727" y="516826"/>
                  </a:lnTo>
                  <a:lnTo>
                    <a:pt x="271583" y="515976"/>
                  </a:lnTo>
                  <a:lnTo>
                    <a:pt x="231660" y="503224"/>
                  </a:lnTo>
                  <a:lnTo>
                    <a:pt x="201521" y="477051"/>
                  </a:lnTo>
                  <a:lnTo>
                    <a:pt x="183613" y="440074"/>
                  </a:lnTo>
                  <a:lnTo>
                    <a:pt x="180162" y="410692"/>
                  </a:lnTo>
                  <a:lnTo>
                    <a:pt x="180162" y="0"/>
                  </a:lnTo>
                  <a:lnTo>
                    <a:pt x="0" y="0"/>
                  </a:lnTo>
                  <a:lnTo>
                    <a:pt x="0" y="425856"/>
                  </a:lnTo>
                  <a:lnTo>
                    <a:pt x="2245" y="462494"/>
                  </a:lnTo>
                  <a:lnTo>
                    <a:pt x="20198" y="528151"/>
                  </a:lnTo>
                  <a:lnTo>
                    <a:pt x="55631" y="583349"/>
                  </a:lnTo>
                  <a:lnTo>
                    <a:pt x="105795" y="626159"/>
                  </a:lnTo>
                  <a:lnTo>
                    <a:pt x="169772" y="655966"/>
                  </a:lnTo>
                  <a:lnTo>
                    <a:pt x="244800" y="671015"/>
                  </a:lnTo>
                  <a:lnTo>
                    <a:pt x="286283" y="672896"/>
                  </a:lnTo>
                  <a:lnTo>
                    <a:pt x="327979" y="671015"/>
                  </a:lnTo>
                  <a:lnTo>
                    <a:pt x="366998" y="665372"/>
                  </a:lnTo>
                  <a:lnTo>
                    <a:pt x="437006" y="642797"/>
                  </a:lnTo>
                  <a:lnTo>
                    <a:pt x="494472" y="606344"/>
                  </a:lnTo>
                  <a:lnTo>
                    <a:pt x="537565" y="557174"/>
                  </a:lnTo>
                  <a:lnTo>
                    <a:pt x="564483" y="496592"/>
                  </a:lnTo>
                  <a:lnTo>
                    <a:pt x="573455" y="425856"/>
                  </a:lnTo>
                  <a:lnTo>
                    <a:pt x="5734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7">
              <a:extLst>
                <a:ext uri="{FF2B5EF4-FFF2-40B4-BE49-F238E27FC236}">
                  <a16:creationId xmlns:a16="http://schemas.microsoft.com/office/drawing/2014/main" id="{6D823BD6-5E7F-2537-18C2-6035F4FCCA40}"/>
                </a:ext>
              </a:extLst>
            </p:cNvPr>
            <p:cNvSpPr/>
            <p:nvPr/>
          </p:nvSpPr>
          <p:spPr>
            <a:xfrm>
              <a:off x="3903341" y="876785"/>
              <a:ext cx="545465" cy="664845"/>
            </a:xfrm>
            <a:custGeom>
              <a:avLst/>
              <a:gdLst/>
              <a:ahLst/>
              <a:cxnLst/>
              <a:rect l="l" t="t" r="r" b="b"/>
              <a:pathLst>
                <a:path w="545464" h="664844">
                  <a:moveTo>
                    <a:pt x="288061" y="0"/>
                  </a:moveTo>
                  <a:lnTo>
                    <a:pt x="0" y="0"/>
                  </a:lnTo>
                  <a:lnTo>
                    <a:pt x="0" y="664425"/>
                  </a:lnTo>
                  <a:lnTo>
                    <a:pt x="313042" y="664425"/>
                  </a:lnTo>
                  <a:lnTo>
                    <a:pt x="347906" y="662906"/>
                  </a:lnTo>
                  <a:lnTo>
                    <a:pt x="410109" y="650752"/>
                  </a:lnTo>
                  <a:lnTo>
                    <a:pt x="462019" y="626823"/>
                  </a:lnTo>
                  <a:lnTo>
                    <a:pt x="502034" y="593380"/>
                  </a:lnTo>
                  <a:lnTo>
                    <a:pt x="529681" y="551200"/>
                  </a:lnTo>
                  <a:lnTo>
                    <a:pt x="539640" y="521728"/>
                  </a:lnTo>
                  <a:lnTo>
                    <a:pt x="180149" y="521728"/>
                  </a:lnTo>
                  <a:lnTo>
                    <a:pt x="180149" y="383044"/>
                  </a:lnTo>
                  <a:lnTo>
                    <a:pt x="517383" y="383044"/>
                  </a:lnTo>
                  <a:lnTo>
                    <a:pt x="513689" y="377531"/>
                  </a:lnTo>
                  <a:lnTo>
                    <a:pt x="485928" y="349884"/>
                  </a:lnTo>
                  <a:lnTo>
                    <a:pt x="451342" y="330039"/>
                  </a:lnTo>
                  <a:lnTo>
                    <a:pt x="412442" y="319338"/>
                  </a:lnTo>
                  <a:lnTo>
                    <a:pt x="391528" y="317500"/>
                  </a:lnTo>
                  <a:lnTo>
                    <a:pt x="391528" y="312140"/>
                  </a:lnTo>
                  <a:lnTo>
                    <a:pt x="444070" y="293627"/>
                  </a:lnTo>
                  <a:lnTo>
                    <a:pt x="479016" y="267106"/>
                  </a:lnTo>
                  <a:lnTo>
                    <a:pt x="180149" y="267106"/>
                  </a:lnTo>
                  <a:lnTo>
                    <a:pt x="180149" y="141351"/>
                  </a:lnTo>
                  <a:lnTo>
                    <a:pt x="518216" y="141351"/>
                  </a:lnTo>
                  <a:lnTo>
                    <a:pt x="513364" y="119118"/>
                  </a:lnTo>
                  <a:lnTo>
                    <a:pt x="493636" y="78701"/>
                  </a:lnTo>
                  <a:lnTo>
                    <a:pt x="460968" y="45596"/>
                  </a:lnTo>
                  <a:lnTo>
                    <a:pt x="415594" y="20739"/>
                  </a:lnTo>
                  <a:lnTo>
                    <a:pt x="357847" y="5183"/>
                  </a:lnTo>
                  <a:lnTo>
                    <a:pt x="324458" y="1295"/>
                  </a:lnTo>
                  <a:lnTo>
                    <a:pt x="288061" y="0"/>
                  </a:lnTo>
                  <a:close/>
                </a:path>
                <a:path w="545464" h="664844">
                  <a:moveTo>
                    <a:pt x="517383" y="383044"/>
                  </a:moveTo>
                  <a:lnTo>
                    <a:pt x="270230" y="383044"/>
                  </a:lnTo>
                  <a:lnTo>
                    <a:pt x="282925" y="383575"/>
                  </a:lnTo>
                  <a:lnTo>
                    <a:pt x="294700" y="385165"/>
                  </a:lnTo>
                  <a:lnTo>
                    <a:pt x="332320" y="401831"/>
                  </a:lnTo>
                  <a:lnTo>
                    <a:pt x="354741" y="443453"/>
                  </a:lnTo>
                  <a:lnTo>
                    <a:pt x="355346" y="453556"/>
                  </a:lnTo>
                  <a:lnTo>
                    <a:pt x="355396" y="454393"/>
                  </a:lnTo>
                  <a:lnTo>
                    <a:pt x="342859" y="494698"/>
                  </a:lnTo>
                  <a:lnTo>
                    <a:pt x="305676" y="517383"/>
                  </a:lnTo>
                  <a:lnTo>
                    <a:pt x="267995" y="521728"/>
                  </a:lnTo>
                  <a:lnTo>
                    <a:pt x="539640" y="521728"/>
                  </a:lnTo>
                  <a:lnTo>
                    <a:pt x="543620" y="502707"/>
                  </a:lnTo>
                  <a:lnTo>
                    <a:pt x="545363" y="476237"/>
                  </a:lnTo>
                  <a:lnTo>
                    <a:pt x="544127" y="454393"/>
                  </a:lnTo>
                  <a:lnTo>
                    <a:pt x="544080" y="453556"/>
                  </a:lnTo>
                  <a:lnTo>
                    <a:pt x="540232" y="432320"/>
                  </a:lnTo>
                  <a:lnTo>
                    <a:pt x="533822" y="412532"/>
                  </a:lnTo>
                  <a:lnTo>
                    <a:pt x="524852" y="394195"/>
                  </a:lnTo>
                  <a:lnTo>
                    <a:pt x="517383" y="383044"/>
                  </a:lnTo>
                  <a:close/>
                </a:path>
                <a:path w="545464" h="664844">
                  <a:moveTo>
                    <a:pt x="518216" y="141351"/>
                  </a:moveTo>
                  <a:lnTo>
                    <a:pt x="259524" y="141351"/>
                  </a:lnTo>
                  <a:lnTo>
                    <a:pt x="275090" y="142384"/>
                  </a:lnTo>
                  <a:lnTo>
                    <a:pt x="289234" y="145481"/>
                  </a:lnTo>
                  <a:lnTo>
                    <a:pt x="322526" y="166945"/>
                  </a:lnTo>
                  <a:lnTo>
                    <a:pt x="334441" y="204228"/>
                  </a:lnTo>
                  <a:lnTo>
                    <a:pt x="333827" y="213889"/>
                  </a:lnTo>
                  <a:lnTo>
                    <a:pt x="312926" y="250723"/>
                  </a:lnTo>
                  <a:lnTo>
                    <a:pt x="268339" y="266646"/>
                  </a:lnTo>
                  <a:lnTo>
                    <a:pt x="257301" y="267106"/>
                  </a:lnTo>
                  <a:lnTo>
                    <a:pt x="479016" y="267106"/>
                  </a:lnTo>
                  <a:lnTo>
                    <a:pt x="503897" y="233438"/>
                  </a:lnTo>
                  <a:lnTo>
                    <a:pt x="518935" y="183989"/>
                  </a:lnTo>
                  <a:lnTo>
                    <a:pt x="519879" y="166945"/>
                  </a:lnTo>
                  <a:lnTo>
                    <a:pt x="519937" y="165887"/>
                  </a:lnTo>
                  <a:lnTo>
                    <a:pt x="518340" y="142384"/>
                  </a:lnTo>
                  <a:lnTo>
                    <a:pt x="518216" y="141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8">
              <a:extLst>
                <a:ext uri="{FF2B5EF4-FFF2-40B4-BE49-F238E27FC236}">
                  <a16:creationId xmlns:a16="http://schemas.microsoft.com/office/drawing/2014/main" id="{37DC28A4-A6B3-7233-7892-9FA0187DC32F}"/>
                </a:ext>
              </a:extLst>
            </p:cNvPr>
            <p:cNvSpPr/>
            <p:nvPr/>
          </p:nvSpPr>
          <p:spPr>
            <a:xfrm>
              <a:off x="862656" y="870228"/>
              <a:ext cx="1431925" cy="1431925"/>
            </a:xfrm>
            <a:custGeom>
              <a:avLst/>
              <a:gdLst/>
              <a:ahLst/>
              <a:cxnLst/>
              <a:rect l="l" t="t" r="r" b="b"/>
              <a:pathLst>
                <a:path w="1431925" h="1431925">
                  <a:moveTo>
                    <a:pt x="255460" y="714336"/>
                  </a:moveTo>
                  <a:lnTo>
                    <a:pt x="246100" y="666280"/>
                  </a:lnTo>
                  <a:lnTo>
                    <a:pt x="218046" y="624014"/>
                  </a:lnTo>
                  <a:lnTo>
                    <a:pt x="175793" y="595960"/>
                  </a:lnTo>
                  <a:lnTo>
                    <a:pt x="127723" y="586600"/>
                  </a:lnTo>
                  <a:lnTo>
                    <a:pt x="79654" y="595960"/>
                  </a:lnTo>
                  <a:lnTo>
                    <a:pt x="37414" y="624014"/>
                  </a:lnTo>
                  <a:lnTo>
                    <a:pt x="9347" y="666280"/>
                  </a:lnTo>
                  <a:lnTo>
                    <a:pt x="0" y="714336"/>
                  </a:lnTo>
                  <a:lnTo>
                    <a:pt x="9347" y="762406"/>
                  </a:lnTo>
                  <a:lnTo>
                    <a:pt x="37414" y="804646"/>
                  </a:lnTo>
                  <a:lnTo>
                    <a:pt x="79654" y="832713"/>
                  </a:lnTo>
                  <a:lnTo>
                    <a:pt x="127723" y="842060"/>
                  </a:lnTo>
                  <a:lnTo>
                    <a:pt x="175793" y="832713"/>
                  </a:lnTo>
                  <a:lnTo>
                    <a:pt x="218046" y="804646"/>
                  </a:lnTo>
                  <a:lnTo>
                    <a:pt x="246100" y="762406"/>
                  </a:lnTo>
                  <a:lnTo>
                    <a:pt x="255460" y="714336"/>
                  </a:lnTo>
                  <a:close/>
                </a:path>
                <a:path w="1431925" h="1431925">
                  <a:moveTo>
                    <a:pt x="842060" y="127723"/>
                  </a:moveTo>
                  <a:lnTo>
                    <a:pt x="832700" y="79667"/>
                  </a:lnTo>
                  <a:lnTo>
                    <a:pt x="804646" y="37414"/>
                  </a:lnTo>
                  <a:lnTo>
                    <a:pt x="762393" y="9347"/>
                  </a:lnTo>
                  <a:lnTo>
                    <a:pt x="714336" y="0"/>
                  </a:lnTo>
                  <a:lnTo>
                    <a:pt x="666267" y="9347"/>
                  </a:lnTo>
                  <a:lnTo>
                    <a:pt x="624014" y="37414"/>
                  </a:lnTo>
                  <a:lnTo>
                    <a:pt x="595947" y="79667"/>
                  </a:lnTo>
                  <a:lnTo>
                    <a:pt x="586600" y="127723"/>
                  </a:lnTo>
                  <a:lnTo>
                    <a:pt x="595947" y="175793"/>
                  </a:lnTo>
                  <a:lnTo>
                    <a:pt x="624014" y="218046"/>
                  </a:lnTo>
                  <a:lnTo>
                    <a:pt x="666267" y="246100"/>
                  </a:lnTo>
                  <a:lnTo>
                    <a:pt x="714336" y="255460"/>
                  </a:lnTo>
                  <a:lnTo>
                    <a:pt x="762393" y="246100"/>
                  </a:lnTo>
                  <a:lnTo>
                    <a:pt x="804646" y="218046"/>
                  </a:lnTo>
                  <a:lnTo>
                    <a:pt x="832700" y="175793"/>
                  </a:lnTo>
                  <a:lnTo>
                    <a:pt x="842060" y="127723"/>
                  </a:lnTo>
                  <a:close/>
                </a:path>
                <a:path w="1431925" h="1431925">
                  <a:moveTo>
                    <a:pt x="844727" y="1303604"/>
                  </a:moveTo>
                  <a:lnTo>
                    <a:pt x="835367" y="1255534"/>
                  </a:lnTo>
                  <a:lnTo>
                    <a:pt x="807313" y="1213281"/>
                  </a:lnTo>
                  <a:lnTo>
                    <a:pt x="765048" y="1185227"/>
                  </a:lnTo>
                  <a:lnTo>
                    <a:pt x="716991" y="1175867"/>
                  </a:lnTo>
                  <a:lnTo>
                    <a:pt x="668921" y="1185227"/>
                  </a:lnTo>
                  <a:lnTo>
                    <a:pt x="626681" y="1213281"/>
                  </a:lnTo>
                  <a:lnTo>
                    <a:pt x="598614" y="1255534"/>
                  </a:lnTo>
                  <a:lnTo>
                    <a:pt x="589267" y="1303604"/>
                  </a:lnTo>
                  <a:lnTo>
                    <a:pt x="598614" y="1351673"/>
                  </a:lnTo>
                  <a:lnTo>
                    <a:pt x="626681" y="1393913"/>
                  </a:lnTo>
                  <a:lnTo>
                    <a:pt x="668921" y="1421980"/>
                  </a:lnTo>
                  <a:lnTo>
                    <a:pt x="716991" y="1431328"/>
                  </a:lnTo>
                  <a:lnTo>
                    <a:pt x="765048" y="1421980"/>
                  </a:lnTo>
                  <a:lnTo>
                    <a:pt x="807313" y="1393913"/>
                  </a:lnTo>
                  <a:lnTo>
                    <a:pt x="835367" y="1351673"/>
                  </a:lnTo>
                  <a:lnTo>
                    <a:pt x="844727" y="1303604"/>
                  </a:lnTo>
                  <a:close/>
                </a:path>
                <a:path w="1431925" h="1431925">
                  <a:moveTo>
                    <a:pt x="1149832" y="391502"/>
                  </a:moveTo>
                  <a:lnTo>
                    <a:pt x="1137488" y="352704"/>
                  </a:lnTo>
                  <a:lnTo>
                    <a:pt x="1112786" y="318503"/>
                  </a:lnTo>
                  <a:lnTo>
                    <a:pt x="1078585" y="293801"/>
                  </a:lnTo>
                  <a:lnTo>
                    <a:pt x="1039774" y="281444"/>
                  </a:lnTo>
                  <a:lnTo>
                    <a:pt x="999426" y="281444"/>
                  </a:lnTo>
                  <a:lnTo>
                    <a:pt x="960615" y="293801"/>
                  </a:lnTo>
                  <a:lnTo>
                    <a:pt x="926414" y="318503"/>
                  </a:lnTo>
                  <a:lnTo>
                    <a:pt x="894549" y="370052"/>
                  </a:lnTo>
                  <a:lnTo>
                    <a:pt x="888453" y="398970"/>
                  </a:lnTo>
                  <a:lnTo>
                    <a:pt x="888911" y="428396"/>
                  </a:lnTo>
                  <a:lnTo>
                    <a:pt x="883208" y="456730"/>
                  </a:lnTo>
                  <a:lnTo>
                    <a:pt x="857745" y="509765"/>
                  </a:lnTo>
                  <a:lnTo>
                    <a:pt x="813600" y="553631"/>
                  </a:lnTo>
                  <a:lnTo>
                    <a:pt x="758215" y="579348"/>
                  </a:lnTo>
                  <a:lnTo>
                    <a:pt x="758075" y="579348"/>
                  </a:lnTo>
                  <a:lnTo>
                    <a:pt x="728789" y="584581"/>
                  </a:lnTo>
                  <a:lnTo>
                    <a:pt x="702322" y="584581"/>
                  </a:lnTo>
                  <a:lnTo>
                    <a:pt x="672731" y="579348"/>
                  </a:lnTo>
                  <a:lnTo>
                    <a:pt x="644156" y="569023"/>
                  </a:lnTo>
                  <a:lnTo>
                    <a:pt x="617283" y="553631"/>
                  </a:lnTo>
                  <a:lnTo>
                    <a:pt x="603846" y="542378"/>
                  </a:lnTo>
                  <a:lnTo>
                    <a:pt x="592912" y="533222"/>
                  </a:lnTo>
                  <a:lnTo>
                    <a:pt x="573379" y="510146"/>
                  </a:lnTo>
                  <a:lnTo>
                    <a:pt x="558457" y="484949"/>
                  </a:lnTo>
                  <a:lnTo>
                    <a:pt x="548055" y="458177"/>
                  </a:lnTo>
                  <a:lnTo>
                    <a:pt x="542175" y="430403"/>
                  </a:lnTo>
                  <a:lnTo>
                    <a:pt x="543026" y="400469"/>
                  </a:lnTo>
                  <a:lnTo>
                    <a:pt x="537108" y="371017"/>
                  </a:lnTo>
                  <a:lnTo>
                    <a:pt x="524395" y="343281"/>
                  </a:lnTo>
                  <a:lnTo>
                    <a:pt x="504913" y="318503"/>
                  </a:lnTo>
                  <a:lnTo>
                    <a:pt x="470712" y="293801"/>
                  </a:lnTo>
                  <a:lnTo>
                    <a:pt x="431901" y="281444"/>
                  </a:lnTo>
                  <a:lnTo>
                    <a:pt x="391553" y="281444"/>
                  </a:lnTo>
                  <a:lnTo>
                    <a:pt x="352742" y="293801"/>
                  </a:lnTo>
                  <a:lnTo>
                    <a:pt x="318541" y="318503"/>
                  </a:lnTo>
                  <a:lnTo>
                    <a:pt x="293839" y="352704"/>
                  </a:lnTo>
                  <a:lnTo>
                    <a:pt x="281482" y="391502"/>
                  </a:lnTo>
                  <a:lnTo>
                    <a:pt x="281482" y="431850"/>
                  </a:lnTo>
                  <a:lnTo>
                    <a:pt x="293839" y="470662"/>
                  </a:lnTo>
                  <a:lnTo>
                    <a:pt x="318541" y="504875"/>
                  </a:lnTo>
                  <a:lnTo>
                    <a:pt x="370090" y="536727"/>
                  </a:lnTo>
                  <a:lnTo>
                    <a:pt x="399008" y="542823"/>
                  </a:lnTo>
                  <a:lnTo>
                    <a:pt x="428447" y="542378"/>
                  </a:lnTo>
                  <a:lnTo>
                    <a:pt x="456768" y="548068"/>
                  </a:lnTo>
                  <a:lnTo>
                    <a:pt x="509803" y="573532"/>
                  </a:lnTo>
                  <a:lnTo>
                    <a:pt x="553631" y="617613"/>
                  </a:lnTo>
                  <a:lnTo>
                    <a:pt x="579170" y="672452"/>
                  </a:lnTo>
                  <a:lnTo>
                    <a:pt x="579272" y="672719"/>
                  </a:lnTo>
                  <a:lnTo>
                    <a:pt x="584530" y="701941"/>
                  </a:lnTo>
                  <a:lnTo>
                    <a:pt x="584568" y="702119"/>
                  </a:lnTo>
                  <a:lnTo>
                    <a:pt x="584098" y="706628"/>
                  </a:lnTo>
                  <a:lnTo>
                    <a:pt x="583844" y="711149"/>
                  </a:lnTo>
                  <a:lnTo>
                    <a:pt x="583844" y="720255"/>
                  </a:lnTo>
                  <a:lnTo>
                    <a:pt x="584111" y="724839"/>
                  </a:lnTo>
                  <a:lnTo>
                    <a:pt x="584555" y="729221"/>
                  </a:lnTo>
                  <a:lnTo>
                    <a:pt x="584581" y="729399"/>
                  </a:lnTo>
                  <a:lnTo>
                    <a:pt x="579361" y="758609"/>
                  </a:lnTo>
                  <a:lnTo>
                    <a:pt x="553618" y="814146"/>
                  </a:lnTo>
                  <a:lnTo>
                    <a:pt x="510184" y="857986"/>
                  </a:lnTo>
                  <a:lnTo>
                    <a:pt x="458216" y="883310"/>
                  </a:lnTo>
                  <a:lnTo>
                    <a:pt x="430441" y="889203"/>
                  </a:lnTo>
                  <a:lnTo>
                    <a:pt x="400519" y="888339"/>
                  </a:lnTo>
                  <a:lnTo>
                    <a:pt x="371055" y="894270"/>
                  </a:lnTo>
                  <a:lnTo>
                    <a:pt x="343319" y="906970"/>
                  </a:lnTo>
                  <a:lnTo>
                    <a:pt x="318541" y="926465"/>
                  </a:lnTo>
                  <a:lnTo>
                    <a:pt x="293839" y="960666"/>
                  </a:lnTo>
                  <a:lnTo>
                    <a:pt x="281482" y="999464"/>
                  </a:lnTo>
                  <a:lnTo>
                    <a:pt x="281482" y="1039812"/>
                  </a:lnTo>
                  <a:lnTo>
                    <a:pt x="293839" y="1078623"/>
                  </a:lnTo>
                  <a:lnTo>
                    <a:pt x="318541" y="1112837"/>
                  </a:lnTo>
                  <a:lnTo>
                    <a:pt x="352742" y="1137539"/>
                  </a:lnTo>
                  <a:lnTo>
                    <a:pt x="391553" y="1149883"/>
                  </a:lnTo>
                  <a:lnTo>
                    <a:pt x="431901" y="1149883"/>
                  </a:lnTo>
                  <a:lnTo>
                    <a:pt x="470712" y="1137539"/>
                  </a:lnTo>
                  <a:lnTo>
                    <a:pt x="504913" y="1112837"/>
                  </a:lnTo>
                  <a:lnTo>
                    <a:pt x="536765" y="1061288"/>
                  </a:lnTo>
                  <a:lnTo>
                    <a:pt x="542861" y="1032370"/>
                  </a:lnTo>
                  <a:lnTo>
                    <a:pt x="542417" y="1002944"/>
                  </a:lnTo>
                  <a:lnTo>
                    <a:pt x="548106" y="974610"/>
                  </a:lnTo>
                  <a:lnTo>
                    <a:pt x="573570" y="921562"/>
                  </a:lnTo>
                  <a:lnTo>
                    <a:pt x="603986" y="889203"/>
                  </a:lnTo>
                  <a:lnTo>
                    <a:pt x="644499" y="862342"/>
                  </a:lnTo>
                  <a:lnTo>
                    <a:pt x="702462" y="846772"/>
                  </a:lnTo>
                  <a:lnTo>
                    <a:pt x="729068" y="846772"/>
                  </a:lnTo>
                  <a:lnTo>
                    <a:pt x="787222" y="862342"/>
                  </a:lnTo>
                  <a:lnTo>
                    <a:pt x="838492" y="898182"/>
                  </a:lnTo>
                  <a:lnTo>
                    <a:pt x="872858" y="946378"/>
                  </a:lnTo>
                  <a:lnTo>
                    <a:pt x="889152" y="1000937"/>
                  </a:lnTo>
                  <a:lnTo>
                    <a:pt x="888301" y="1030859"/>
                  </a:lnTo>
                  <a:lnTo>
                    <a:pt x="894219" y="1060310"/>
                  </a:lnTo>
                  <a:lnTo>
                    <a:pt x="906919" y="1088059"/>
                  </a:lnTo>
                  <a:lnTo>
                    <a:pt x="926414" y="1112837"/>
                  </a:lnTo>
                  <a:lnTo>
                    <a:pt x="960615" y="1137539"/>
                  </a:lnTo>
                  <a:lnTo>
                    <a:pt x="999426" y="1149883"/>
                  </a:lnTo>
                  <a:lnTo>
                    <a:pt x="1039774" y="1149883"/>
                  </a:lnTo>
                  <a:lnTo>
                    <a:pt x="1078585" y="1137539"/>
                  </a:lnTo>
                  <a:lnTo>
                    <a:pt x="1112786" y="1112837"/>
                  </a:lnTo>
                  <a:lnTo>
                    <a:pt x="1137488" y="1078623"/>
                  </a:lnTo>
                  <a:lnTo>
                    <a:pt x="1149832" y="1039812"/>
                  </a:lnTo>
                  <a:lnTo>
                    <a:pt x="1149832" y="999464"/>
                  </a:lnTo>
                  <a:lnTo>
                    <a:pt x="1137488" y="960666"/>
                  </a:lnTo>
                  <a:lnTo>
                    <a:pt x="1112786" y="926465"/>
                  </a:lnTo>
                  <a:lnTo>
                    <a:pt x="1061237" y="894600"/>
                  </a:lnTo>
                  <a:lnTo>
                    <a:pt x="1034453" y="888961"/>
                  </a:lnTo>
                  <a:lnTo>
                    <a:pt x="1032319" y="888504"/>
                  </a:lnTo>
                  <a:lnTo>
                    <a:pt x="974813" y="883310"/>
                  </a:lnTo>
                  <a:lnTo>
                    <a:pt x="921512" y="857796"/>
                  </a:lnTo>
                  <a:lnTo>
                    <a:pt x="877697" y="813714"/>
                  </a:lnTo>
                  <a:lnTo>
                    <a:pt x="852144" y="758875"/>
                  </a:lnTo>
                  <a:lnTo>
                    <a:pt x="846759" y="729221"/>
                  </a:lnTo>
                  <a:lnTo>
                    <a:pt x="847217" y="724839"/>
                  </a:lnTo>
                  <a:lnTo>
                    <a:pt x="847483" y="720255"/>
                  </a:lnTo>
                  <a:lnTo>
                    <a:pt x="847496" y="711149"/>
                  </a:lnTo>
                  <a:lnTo>
                    <a:pt x="847217" y="706628"/>
                  </a:lnTo>
                  <a:lnTo>
                    <a:pt x="846759" y="702119"/>
                  </a:lnTo>
                  <a:lnTo>
                    <a:pt x="846747" y="701941"/>
                  </a:lnTo>
                  <a:lnTo>
                    <a:pt x="851966" y="672719"/>
                  </a:lnTo>
                  <a:lnTo>
                    <a:pt x="852004" y="672452"/>
                  </a:lnTo>
                  <a:lnTo>
                    <a:pt x="862330" y="643966"/>
                  </a:lnTo>
                  <a:lnTo>
                    <a:pt x="877697" y="617181"/>
                  </a:lnTo>
                  <a:lnTo>
                    <a:pt x="898131" y="592797"/>
                  </a:lnTo>
                  <a:lnTo>
                    <a:pt x="907846" y="584581"/>
                  </a:lnTo>
                  <a:lnTo>
                    <a:pt x="921131" y="573341"/>
                  </a:lnTo>
                  <a:lnTo>
                    <a:pt x="946277" y="558457"/>
                  </a:lnTo>
                  <a:lnTo>
                    <a:pt x="972985" y="548068"/>
                  </a:lnTo>
                  <a:lnTo>
                    <a:pt x="1000887" y="542137"/>
                  </a:lnTo>
                  <a:lnTo>
                    <a:pt x="1030808" y="542988"/>
                  </a:lnTo>
                  <a:lnTo>
                    <a:pt x="1035037" y="542137"/>
                  </a:lnTo>
                  <a:lnTo>
                    <a:pt x="1088009" y="524357"/>
                  </a:lnTo>
                  <a:lnTo>
                    <a:pt x="1137488" y="470662"/>
                  </a:lnTo>
                  <a:lnTo>
                    <a:pt x="1149832" y="431850"/>
                  </a:lnTo>
                  <a:lnTo>
                    <a:pt x="1149832" y="391502"/>
                  </a:lnTo>
                  <a:close/>
                </a:path>
                <a:path w="1431925" h="1431925">
                  <a:moveTo>
                    <a:pt x="1431328" y="716991"/>
                  </a:moveTo>
                  <a:lnTo>
                    <a:pt x="1421980" y="668934"/>
                  </a:lnTo>
                  <a:lnTo>
                    <a:pt x="1393913" y="626681"/>
                  </a:lnTo>
                  <a:lnTo>
                    <a:pt x="1351661" y="598614"/>
                  </a:lnTo>
                  <a:lnTo>
                    <a:pt x="1303591" y="589267"/>
                  </a:lnTo>
                  <a:lnTo>
                    <a:pt x="1255534" y="598614"/>
                  </a:lnTo>
                  <a:lnTo>
                    <a:pt x="1213281" y="626681"/>
                  </a:lnTo>
                  <a:lnTo>
                    <a:pt x="1185227" y="668934"/>
                  </a:lnTo>
                  <a:lnTo>
                    <a:pt x="1175867" y="716991"/>
                  </a:lnTo>
                  <a:lnTo>
                    <a:pt x="1185227" y="765060"/>
                  </a:lnTo>
                  <a:lnTo>
                    <a:pt x="1213281" y="807313"/>
                  </a:lnTo>
                  <a:lnTo>
                    <a:pt x="1255534" y="835367"/>
                  </a:lnTo>
                  <a:lnTo>
                    <a:pt x="1303591" y="844727"/>
                  </a:lnTo>
                  <a:lnTo>
                    <a:pt x="1351661" y="835367"/>
                  </a:lnTo>
                  <a:lnTo>
                    <a:pt x="1393913" y="807313"/>
                  </a:lnTo>
                  <a:lnTo>
                    <a:pt x="1421980" y="765060"/>
                  </a:lnTo>
                  <a:lnTo>
                    <a:pt x="1431328" y="7169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6"/>
          <p:cNvSpPr/>
          <p:nvPr/>
        </p:nvSpPr>
        <p:spPr>
          <a:xfrm>
            <a:off x="6446520" y="1810512"/>
            <a:ext cx="5193792" cy="4279392"/>
          </a:xfrm>
          <a:prstGeom prst="roundRect">
            <a:avLst>
              <a:gd name="adj" fmla="val 1923"/>
            </a:avLst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E2904C4D-7015-F6BE-1DA7-0F6EF800EDA3}"/>
              </a:ext>
            </a:extLst>
          </p:cNvPr>
          <p:cNvSpPr/>
          <p:nvPr/>
        </p:nvSpPr>
        <p:spPr>
          <a:xfrm>
            <a:off x="6446520" y="5312664"/>
            <a:ext cx="5193792" cy="777240"/>
          </a:xfrm>
          <a:prstGeom prst="roundRect">
            <a:avLst/>
          </a:prstGeom>
          <a:solidFill>
            <a:srgbClr val="005CA0"/>
          </a:solidFill>
          <a:ln>
            <a:noFill/>
            <a:prstDash val="dash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" name="Text 0"/>
          <p:cNvSpPr txBox="1"/>
          <p:nvPr/>
        </p:nvSpPr>
        <p:spPr>
          <a:xfrm>
            <a:off x="548640" y="384048"/>
            <a:ext cx="11091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 I  ·  EL NUEVO TABLERO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909938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928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es la matriz de factores de riesgo?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s-ES_tradnl" sz="1450" i="1" noProof="0">
                <a:solidFill>
                  <a:srgbClr val="005C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nuevo régimen uniforma y profundiza la intervención estatal en la determinación del nivel de riesgo y de las medidas exigibles.</a:t>
            </a:r>
            <a:endParaRPr lang="es-ES_tradnl" sz="1450" noProof="0"/>
          </a:p>
        </p:txBody>
      </p:sp>
      <p:sp>
        <p:nvSpPr>
          <p:cNvPr id="5" name="Text 3"/>
          <p:cNvSpPr txBox="1"/>
          <p:nvPr/>
        </p:nvSpPr>
        <p:spPr>
          <a:xfrm>
            <a:off x="548640" y="1810512"/>
            <a:ext cx="5623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15000"/>
              </a:lnSpc>
            </a:pPr>
            <a:r>
              <a:rPr lang="es-ES_tradnl" sz="1300" noProof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matriz es el instrumento central para determinar administrativamente qué entidades, no obligadas directamente por ley, deben quedar sujetas al régimen de entidades obligadas</a:t>
            </a:r>
            <a:endParaRPr lang="es-ES_tradnl" sz="1300" noProof="0"/>
          </a:p>
        </p:txBody>
      </p:sp>
      <p:sp>
        <p:nvSpPr>
          <p:cNvPr id="6" name="Shape 4"/>
          <p:cNvSpPr/>
          <p:nvPr/>
        </p:nvSpPr>
        <p:spPr>
          <a:xfrm>
            <a:off x="548640" y="2816352"/>
            <a:ext cx="402336" cy="402336"/>
          </a:xfrm>
          <a:prstGeom prst="ellipse">
            <a:avLst/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7" name="Text 5"/>
          <p:cNvSpPr txBox="1"/>
          <p:nvPr/>
        </p:nvSpPr>
        <p:spPr>
          <a:xfrm>
            <a:off x="548640" y="28163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33856" y="2788920"/>
            <a:ext cx="5038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Origen normativo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1133856" y="2988009"/>
            <a:ext cx="503834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 N° 21.659 sobre Seguridad Privada y su Reglamento (D.S. N° 209). La matriz se aprueba por Resolución Exenta N° 1820, de septiembre de 2025.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941064"/>
            <a:ext cx="402336" cy="402336"/>
          </a:xfrm>
          <a:prstGeom prst="ellipse">
            <a:avLst/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1" name="Text 9"/>
          <p:cNvSpPr txBox="1"/>
          <p:nvPr/>
        </p:nvSpPr>
        <p:spPr>
          <a:xfrm>
            <a:off x="548640" y="394106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133856" y="3913632"/>
            <a:ext cx="5038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mide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1133856" y="4112721"/>
            <a:ext cx="503834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indicadores de riesgo inherente, agrupados en </a:t>
            </a: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factores propios de la operación y factores del entorno </a:t>
            </a: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donde ésta ocurre.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5065776"/>
            <a:ext cx="402336" cy="402336"/>
          </a:xfrm>
          <a:prstGeom prst="ellipse">
            <a:avLst/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5" name="Text 13"/>
          <p:cNvSpPr txBox="1"/>
          <p:nvPr/>
        </p:nvSpPr>
        <p:spPr>
          <a:xfrm>
            <a:off x="548640" y="50657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" y="5038344"/>
            <a:ext cx="5038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produce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1133856" y="5237433"/>
            <a:ext cx="503834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puntaje que clasifica la entidad en </a:t>
            </a: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 bajo, medio o alto</a:t>
            </a: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y con ello, la condición de </a:t>
            </a: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 obligada</a:t>
            </a: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1993392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928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 12 indicadores, en dos familias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766560" y="2395728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FACTORES DE LA OPERACIÓN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2585658"/>
            <a:ext cx="457200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 inherente del rubro o actividad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de bienes y productos, y manejo de efectivo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Características operacionales: horarios, aforo, flujo de público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Cumplimiento de funciones estratégicas o críticas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Monto y volumen de transacciones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766560" y="416052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FACTORES DEL ENTORNO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435045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Demanda policial del sector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Vulnerabilidad delictual del entorno inmediato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Localización geográfica y cercanía a vías de escape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6577446" y="5376672"/>
            <a:ext cx="494803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5000"/>
              </a:lnSpc>
              <a:buNone/>
            </a:pPr>
            <a:r>
              <a:rPr lang="es-ES_tradnl" sz="1200" b="1" i="1" noProof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Quedan fuera de la matriz </a:t>
            </a:r>
            <a:r>
              <a:rPr lang="es-ES_tradnl" sz="1200" i="1" noProof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—porque la ley los obliga directamente— </a:t>
            </a:r>
            <a:r>
              <a:rPr lang="es-ES_tradnl" sz="1200" b="1" i="1" noProof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bancos y entidades financieras, empresas de apoyo al giro bancario, transporte de valores y venta de combustibles, </a:t>
            </a:r>
            <a:r>
              <a:rPr lang="es-ES_tradnl" sz="1200" i="1" noProof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¿Corresponde que queden fuera de la Matriz?</a:t>
            </a:r>
            <a:endParaRPr lang="es-ES_tradnl" sz="1200" noProof="0" dirty="0">
              <a:solidFill>
                <a:schemeClr val="bg1"/>
              </a:solidFill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548640" y="63550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 21.659  ·  Matriz de Riesgo en Seguridad Privada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10058400" y="6355080"/>
            <a:ext cx="1581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8</a:t>
            </a:r>
            <a:endParaRPr lang="en-US" sz="900" dirty="0"/>
          </a:p>
        </p:txBody>
      </p:sp>
      <p:grpSp>
        <p:nvGrpSpPr>
          <p:cNvPr id="42" name="Grupo 41">
            <a:extLst>
              <a:ext uri="{FF2B5EF4-FFF2-40B4-BE49-F238E27FC236}">
                <a16:creationId xmlns:a16="http://schemas.microsoft.com/office/drawing/2014/main" id="{7977DDB5-8F83-F2B9-A5CE-71B8163F6064}"/>
              </a:ext>
            </a:extLst>
          </p:cNvPr>
          <p:cNvGrpSpPr/>
          <p:nvPr/>
        </p:nvGrpSpPr>
        <p:grpSpPr>
          <a:xfrm>
            <a:off x="10541255" y="347471"/>
            <a:ext cx="1234140" cy="494399"/>
            <a:chOff x="2759742" y="2235197"/>
            <a:chExt cx="5172741" cy="2072210"/>
          </a:xfrm>
        </p:grpSpPr>
        <p:sp>
          <p:nvSpPr>
            <p:cNvPr id="43" name="object 5">
              <a:extLst>
                <a:ext uri="{FF2B5EF4-FFF2-40B4-BE49-F238E27FC236}">
                  <a16:creationId xmlns:a16="http://schemas.microsoft.com/office/drawing/2014/main" id="{6AF34F2B-D0A6-FCBC-C050-3685D0783DE2}"/>
                </a:ext>
              </a:extLst>
            </p:cNvPr>
            <p:cNvSpPr/>
            <p:nvPr/>
          </p:nvSpPr>
          <p:spPr>
            <a:xfrm>
              <a:off x="5275745" y="3350501"/>
              <a:ext cx="321945" cy="500380"/>
            </a:xfrm>
            <a:custGeom>
              <a:avLst/>
              <a:gdLst/>
              <a:ahLst/>
              <a:cxnLst/>
              <a:rect l="l" t="t" r="r" b="b"/>
              <a:pathLst>
                <a:path w="321945" h="500379">
                  <a:moveTo>
                    <a:pt x="321754" y="414020"/>
                  </a:moveTo>
                  <a:lnTo>
                    <a:pt x="102882" y="414020"/>
                  </a:lnTo>
                  <a:lnTo>
                    <a:pt x="102882" y="0"/>
                  </a:lnTo>
                  <a:lnTo>
                    <a:pt x="0" y="0"/>
                  </a:lnTo>
                  <a:lnTo>
                    <a:pt x="0" y="414020"/>
                  </a:lnTo>
                  <a:lnTo>
                    <a:pt x="0" y="500380"/>
                  </a:lnTo>
                  <a:lnTo>
                    <a:pt x="321754" y="500380"/>
                  </a:lnTo>
                  <a:lnTo>
                    <a:pt x="321754" y="414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6">
              <a:extLst>
                <a:ext uri="{FF2B5EF4-FFF2-40B4-BE49-F238E27FC236}">
                  <a16:creationId xmlns:a16="http://schemas.microsoft.com/office/drawing/2014/main" id="{F76252AE-820B-F9E4-CDCA-7438855A4BA8}"/>
                </a:ext>
              </a:extLst>
            </p:cNvPr>
            <p:cNvSpPr/>
            <p:nvPr/>
          </p:nvSpPr>
          <p:spPr>
            <a:xfrm>
              <a:off x="5649976" y="3349904"/>
              <a:ext cx="103505" cy="501015"/>
            </a:xfrm>
            <a:custGeom>
              <a:avLst/>
              <a:gdLst/>
              <a:ahLst/>
              <a:cxnLst/>
              <a:rect l="l" t="t" r="r" b="b"/>
              <a:pathLst>
                <a:path w="103504" h="501014">
                  <a:moveTo>
                    <a:pt x="102882" y="0"/>
                  </a:moveTo>
                  <a:lnTo>
                    <a:pt x="0" y="0"/>
                  </a:lnTo>
                  <a:lnTo>
                    <a:pt x="0" y="500964"/>
                  </a:lnTo>
                  <a:lnTo>
                    <a:pt x="102882" y="500964"/>
                  </a:lnTo>
                  <a:lnTo>
                    <a:pt x="102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7">
              <a:extLst>
                <a:ext uri="{FF2B5EF4-FFF2-40B4-BE49-F238E27FC236}">
                  <a16:creationId xmlns:a16="http://schemas.microsoft.com/office/drawing/2014/main" id="{C4B9DAB8-D0D7-1111-17C4-4DF739EDB082}"/>
                </a:ext>
              </a:extLst>
            </p:cNvPr>
            <p:cNvSpPr/>
            <p:nvPr/>
          </p:nvSpPr>
          <p:spPr>
            <a:xfrm>
              <a:off x="5826162" y="3349904"/>
              <a:ext cx="421640" cy="501015"/>
            </a:xfrm>
            <a:custGeom>
              <a:avLst/>
              <a:gdLst/>
              <a:ahLst/>
              <a:cxnLst/>
              <a:rect l="l" t="t" r="r" b="b"/>
              <a:pathLst>
                <a:path w="421639" h="501014">
                  <a:moveTo>
                    <a:pt x="44386" y="0"/>
                  </a:moveTo>
                  <a:lnTo>
                    <a:pt x="0" y="0"/>
                  </a:lnTo>
                  <a:lnTo>
                    <a:pt x="0" y="500964"/>
                  </a:lnTo>
                  <a:lnTo>
                    <a:pt x="46736" y="500964"/>
                  </a:lnTo>
                  <a:lnTo>
                    <a:pt x="46736" y="412876"/>
                  </a:lnTo>
                  <a:lnTo>
                    <a:pt x="102882" y="412876"/>
                  </a:lnTo>
                  <a:lnTo>
                    <a:pt x="102882" y="88087"/>
                  </a:lnTo>
                  <a:lnTo>
                    <a:pt x="44386" y="88087"/>
                  </a:lnTo>
                  <a:lnTo>
                    <a:pt x="44386" y="0"/>
                  </a:lnTo>
                  <a:close/>
                </a:path>
                <a:path w="421639" h="501014">
                  <a:moveTo>
                    <a:pt x="102882" y="412876"/>
                  </a:moveTo>
                  <a:lnTo>
                    <a:pt x="46736" y="412876"/>
                  </a:lnTo>
                  <a:lnTo>
                    <a:pt x="46736" y="500964"/>
                  </a:lnTo>
                  <a:lnTo>
                    <a:pt x="102882" y="500964"/>
                  </a:lnTo>
                  <a:lnTo>
                    <a:pt x="102882" y="412876"/>
                  </a:lnTo>
                  <a:close/>
                </a:path>
                <a:path w="421639" h="501014">
                  <a:moveTo>
                    <a:pt x="178193" y="0"/>
                  </a:moveTo>
                  <a:lnTo>
                    <a:pt x="102882" y="0"/>
                  </a:lnTo>
                  <a:lnTo>
                    <a:pt x="102882" y="88087"/>
                  </a:lnTo>
                  <a:lnTo>
                    <a:pt x="172148" y="88087"/>
                  </a:lnTo>
                  <a:lnTo>
                    <a:pt x="195365" y="89181"/>
                  </a:lnTo>
                  <a:lnTo>
                    <a:pt x="235879" y="97929"/>
                  </a:lnTo>
                  <a:lnTo>
                    <a:pt x="281751" y="127682"/>
                  </a:lnTo>
                  <a:lnTo>
                    <a:pt x="309462" y="178217"/>
                  </a:lnTo>
                  <a:lnTo>
                    <a:pt x="317701" y="223776"/>
                  </a:lnTo>
                  <a:lnTo>
                    <a:pt x="318731" y="250151"/>
                  </a:lnTo>
                  <a:lnTo>
                    <a:pt x="317701" y="276681"/>
                  </a:lnTo>
                  <a:lnTo>
                    <a:pt x="309462" y="322491"/>
                  </a:lnTo>
                  <a:lnTo>
                    <a:pt x="293001" y="358673"/>
                  </a:lnTo>
                  <a:lnTo>
                    <a:pt x="253009" y="395389"/>
                  </a:lnTo>
                  <a:lnTo>
                    <a:pt x="216233" y="408505"/>
                  </a:lnTo>
                  <a:lnTo>
                    <a:pt x="171475" y="412876"/>
                  </a:lnTo>
                  <a:lnTo>
                    <a:pt x="102882" y="412876"/>
                  </a:lnTo>
                  <a:lnTo>
                    <a:pt x="102882" y="500964"/>
                  </a:lnTo>
                  <a:lnTo>
                    <a:pt x="176517" y="500964"/>
                  </a:lnTo>
                  <a:lnTo>
                    <a:pt x="213331" y="499073"/>
                  </a:lnTo>
                  <a:lnTo>
                    <a:pt x="278896" y="483942"/>
                  </a:lnTo>
                  <a:lnTo>
                    <a:pt x="333454" y="453955"/>
                  </a:lnTo>
                  <a:lnTo>
                    <a:pt x="375564" y="410755"/>
                  </a:lnTo>
                  <a:lnTo>
                    <a:pt x="404728" y="354863"/>
                  </a:lnTo>
                  <a:lnTo>
                    <a:pt x="419444" y="287784"/>
                  </a:lnTo>
                  <a:lnTo>
                    <a:pt x="421284" y="250151"/>
                  </a:lnTo>
                  <a:lnTo>
                    <a:pt x="419444" y="212663"/>
                  </a:lnTo>
                  <a:lnTo>
                    <a:pt x="413980" y="178217"/>
                  </a:lnTo>
                  <a:lnTo>
                    <a:pt x="413924" y="177865"/>
                  </a:lnTo>
                  <a:lnTo>
                    <a:pt x="391858" y="116332"/>
                  </a:lnTo>
                  <a:lnTo>
                    <a:pt x="356219" y="66700"/>
                  </a:lnTo>
                  <a:lnTo>
                    <a:pt x="308140" y="30099"/>
                  </a:lnTo>
                  <a:lnTo>
                    <a:pt x="248505" y="7529"/>
                  </a:lnTo>
                  <a:lnTo>
                    <a:pt x="214683" y="1882"/>
                  </a:lnTo>
                  <a:lnTo>
                    <a:pt x="178193" y="0"/>
                  </a:lnTo>
                  <a:close/>
                </a:path>
                <a:path w="421639" h="501014">
                  <a:moveTo>
                    <a:pt x="102882" y="0"/>
                  </a:moveTo>
                  <a:lnTo>
                    <a:pt x="44386" y="0"/>
                  </a:lnTo>
                  <a:lnTo>
                    <a:pt x="44386" y="88087"/>
                  </a:lnTo>
                  <a:lnTo>
                    <a:pt x="102882" y="88087"/>
                  </a:lnTo>
                  <a:lnTo>
                    <a:pt x="102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8">
              <a:extLst>
                <a:ext uri="{FF2B5EF4-FFF2-40B4-BE49-F238E27FC236}">
                  <a16:creationId xmlns:a16="http://schemas.microsoft.com/office/drawing/2014/main" id="{4EA6E908-AD26-A51B-7E1D-D17BA3AA37BE}"/>
                </a:ext>
              </a:extLst>
            </p:cNvPr>
            <p:cNvSpPr/>
            <p:nvPr/>
          </p:nvSpPr>
          <p:spPr>
            <a:xfrm>
              <a:off x="6306286" y="3350501"/>
              <a:ext cx="341630" cy="500380"/>
            </a:xfrm>
            <a:custGeom>
              <a:avLst/>
              <a:gdLst/>
              <a:ahLst/>
              <a:cxnLst/>
              <a:rect l="l" t="t" r="r" b="b"/>
              <a:pathLst>
                <a:path w="341629" h="500379">
                  <a:moveTo>
                    <a:pt x="341261" y="414020"/>
                  </a:moveTo>
                  <a:lnTo>
                    <a:pt x="102882" y="414020"/>
                  </a:lnTo>
                  <a:lnTo>
                    <a:pt x="102882" y="289560"/>
                  </a:lnTo>
                  <a:lnTo>
                    <a:pt x="322770" y="289560"/>
                  </a:lnTo>
                  <a:lnTo>
                    <a:pt x="322770" y="205740"/>
                  </a:lnTo>
                  <a:lnTo>
                    <a:pt x="102882" y="205740"/>
                  </a:lnTo>
                  <a:lnTo>
                    <a:pt x="102882" y="85090"/>
                  </a:lnTo>
                  <a:lnTo>
                    <a:pt x="340918" y="85090"/>
                  </a:lnTo>
                  <a:lnTo>
                    <a:pt x="340918" y="0"/>
                  </a:lnTo>
                  <a:lnTo>
                    <a:pt x="0" y="0"/>
                  </a:lnTo>
                  <a:lnTo>
                    <a:pt x="0" y="85090"/>
                  </a:lnTo>
                  <a:lnTo>
                    <a:pt x="0" y="205740"/>
                  </a:lnTo>
                  <a:lnTo>
                    <a:pt x="0" y="289560"/>
                  </a:lnTo>
                  <a:lnTo>
                    <a:pt x="0" y="414020"/>
                  </a:lnTo>
                  <a:lnTo>
                    <a:pt x="0" y="500380"/>
                  </a:lnTo>
                  <a:lnTo>
                    <a:pt x="341261" y="500380"/>
                  </a:lnTo>
                  <a:lnTo>
                    <a:pt x="341261" y="414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9">
              <a:extLst>
                <a:ext uri="{FF2B5EF4-FFF2-40B4-BE49-F238E27FC236}">
                  <a16:creationId xmlns:a16="http://schemas.microsoft.com/office/drawing/2014/main" id="{F139E7A4-99CF-BF06-FDD9-B9D3BC9A7371}"/>
                </a:ext>
              </a:extLst>
            </p:cNvPr>
            <p:cNvSpPr/>
            <p:nvPr/>
          </p:nvSpPr>
          <p:spPr>
            <a:xfrm>
              <a:off x="6710769" y="3349916"/>
              <a:ext cx="779145" cy="501015"/>
            </a:xfrm>
            <a:custGeom>
              <a:avLst/>
              <a:gdLst/>
              <a:ahLst/>
              <a:cxnLst/>
              <a:rect l="l" t="t" r="r" b="b"/>
              <a:pathLst>
                <a:path w="779145" h="501014">
                  <a:moveTo>
                    <a:pt x="393369" y="500964"/>
                  </a:moveTo>
                  <a:lnTo>
                    <a:pt x="297484" y="323100"/>
                  </a:lnTo>
                  <a:lnTo>
                    <a:pt x="288023" y="305549"/>
                  </a:lnTo>
                  <a:lnTo>
                    <a:pt x="292163" y="303936"/>
                  </a:lnTo>
                  <a:lnTo>
                    <a:pt x="311480" y="293306"/>
                  </a:lnTo>
                  <a:lnTo>
                    <a:pt x="342912" y="265734"/>
                  </a:lnTo>
                  <a:lnTo>
                    <a:pt x="364604" y="229971"/>
                  </a:lnTo>
                  <a:lnTo>
                    <a:pt x="375526" y="187274"/>
                  </a:lnTo>
                  <a:lnTo>
                    <a:pt x="376897" y="163398"/>
                  </a:lnTo>
                  <a:lnTo>
                    <a:pt x="375602" y="140157"/>
                  </a:lnTo>
                  <a:lnTo>
                    <a:pt x="375564" y="139331"/>
                  </a:lnTo>
                  <a:lnTo>
                    <a:pt x="371563" y="116916"/>
                  </a:lnTo>
                  <a:lnTo>
                    <a:pt x="364883" y="96126"/>
                  </a:lnTo>
                  <a:lnTo>
                    <a:pt x="359486" y="85064"/>
                  </a:lnTo>
                  <a:lnTo>
                    <a:pt x="355549" y="76987"/>
                  </a:lnTo>
                  <a:lnTo>
                    <a:pt x="329450" y="44462"/>
                  </a:lnTo>
                  <a:lnTo>
                    <a:pt x="293852" y="20167"/>
                  </a:lnTo>
                  <a:lnTo>
                    <a:pt x="271995" y="11176"/>
                  </a:lnTo>
                  <a:lnTo>
                    <a:pt x="271995" y="163398"/>
                  </a:lnTo>
                  <a:lnTo>
                    <a:pt x="271348" y="175209"/>
                  </a:lnTo>
                  <a:lnTo>
                    <a:pt x="255993" y="213144"/>
                  </a:lnTo>
                  <a:lnTo>
                    <a:pt x="220599" y="235038"/>
                  </a:lnTo>
                  <a:lnTo>
                    <a:pt x="180886" y="240055"/>
                  </a:lnTo>
                  <a:lnTo>
                    <a:pt x="102882" y="240055"/>
                  </a:lnTo>
                  <a:lnTo>
                    <a:pt x="102882" y="85064"/>
                  </a:lnTo>
                  <a:lnTo>
                    <a:pt x="180543" y="85064"/>
                  </a:lnTo>
                  <a:lnTo>
                    <a:pt x="220573" y="90258"/>
                  </a:lnTo>
                  <a:lnTo>
                    <a:pt x="255993" y="112712"/>
                  </a:lnTo>
                  <a:lnTo>
                    <a:pt x="271348" y="151282"/>
                  </a:lnTo>
                  <a:lnTo>
                    <a:pt x="271995" y="163398"/>
                  </a:lnTo>
                  <a:lnTo>
                    <a:pt x="271995" y="11176"/>
                  </a:lnTo>
                  <a:lnTo>
                    <a:pt x="249389" y="5041"/>
                  </a:lnTo>
                  <a:lnTo>
                    <a:pt x="224066" y="1257"/>
                  </a:lnTo>
                  <a:lnTo>
                    <a:pt x="196684" y="0"/>
                  </a:lnTo>
                  <a:lnTo>
                    <a:pt x="0" y="0"/>
                  </a:lnTo>
                  <a:lnTo>
                    <a:pt x="0" y="500964"/>
                  </a:lnTo>
                  <a:lnTo>
                    <a:pt x="102882" y="500964"/>
                  </a:lnTo>
                  <a:lnTo>
                    <a:pt x="102882" y="323100"/>
                  </a:lnTo>
                  <a:lnTo>
                    <a:pt x="186004" y="323100"/>
                  </a:lnTo>
                  <a:lnTo>
                    <a:pt x="280073" y="500964"/>
                  </a:lnTo>
                  <a:lnTo>
                    <a:pt x="393369" y="500964"/>
                  </a:lnTo>
                  <a:close/>
                </a:path>
                <a:path w="779145" h="501014">
                  <a:moveTo>
                    <a:pt x="778687" y="414604"/>
                  </a:moveTo>
                  <a:lnTo>
                    <a:pt x="540308" y="414604"/>
                  </a:lnTo>
                  <a:lnTo>
                    <a:pt x="540308" y="290144"/>
                  </a:lnTo>
                  <a:lnTo>
                    <a:pt x="760196" y="290144"/>
                  </a:lnTo>
                  <a:lnTo>
                    <a:pt x="760196" y="206324"/>
                  </a:lnTo>
                  <a:lnTo>
                    <a:pt x="540308" y="206324"/>
                  </a:lnTo>
                  <a:lnTo>
                    <a:pt x="540308" y="85674"/>
                  </a:lnTo>
                  <a:lnTo>
                    <a:pt x="778344" y="85674"/>
                  </a:lnTo>
                  <a:lnTo>
                    <a:pt x="778344" y="584"/>
                  </a:lnTo>
                  <a:lnTo>
                    <a:pt x="437426" y="584"/>
                  </a:lnTo>
                  <a:lnTo>
                    <a:pt x="437426" y="85674"/>
                  </a:lnTo>
                  <a:lnTo>
                    <a:pt x="437426" y="206324"/>
                  </a:lnTo>
                  <a:lnTo>
                    <a:pt x="437426" y="290144"/>
                  </a:lnTo>
                  <a:lnTo>
                    <a:pt x="437426" y="414604"/>
                  </a:lnTo>
                  <a:lnTo>
                    <a:pt x="437426" y="500964"/>
                  </a:lnTo>
                  <a:lnTo>
                    <a:pt x="778687" y="500964"/>
                  </a:lnTo>
                  <a:lnTo>
                    <a:pt x="778687" y="4146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10">
              <a:extLst>
                <a:ext uri="{FF2B5EF4-FFF2-40B4-BE49-F238E27FC236}">
                  <a16:creationId xmlns:a16="http://schemas.microsoft.com/office/drawing/2014/main" id="{C3343C5F-90FD-8784-9EEF-A67A3DA11AB9}"/>
                </a:ext>
              </a:extLst>
            </p:cNvPr>
            <p:cNvSpPr/>
            <p:nvPr/>
          </p:nvSpPr>
          <p:spPr>
            <a:xfrm>
              <a:off x="7536878" y="3342852"/>
              <a:ext cx="395605" cy="515620"/>
            </a:xfrm>
            <a:custGeom>
              <a:avLst/>
              <a:gdLst/>
              <a:ahLst/>
              <a:cxnLst/>
              <a:rect l="l" t="t" r="r" b="b"/>
              <a:pathLst>
                <a:path w="395604" h="515620">
                  <a:moveTo>
                    <a:pt x="201396" y="0"/>
                  </a:moveTo>
                  <a:lnTo>
                    <a:pt x="149401" y="4745"/>
                  </a:lnTo>
                  <a:lnTo>
                    <a:pt x="103720" y="18986"/>
                  </a:lnTo>
                  <a:lnTo>
                    <a:pt x="65725" y="41727"/>
                  </a:lnTo>
                  <a:lnTo>
                    <a:pt x="36817" y="71945"/>
                  </a:lnTo>
                  <a:lnTo>
                    <a:pt x="18529" y="108762"/>
                  </a:lnTo>
                  <a:lnTo>
                    <a:pt x="12433" y="151295"/>
                  </a:lnTo>
                  <a:lnTo>
                    <a:pt x="14692" y="177214"/>
                  </a:lnTo>
                  <a:lnTo>
                    <a:pt x="32766" y="221177"/>
                  </a:lnTo>
                  <a:lnTo>
                    <a:pt x="68508" y="254818"/>
                  </a:lnTo>
                  <a:lnTo>
                    <a:pt x="119532" y="279273"/>
                  </a:lnTo>
                  <a:lnTo>
                    <a:pt x="218801" y="304903"/>
                  </a:lnTo>
                  <a:lnTo>
                    <a:pt x="231354" y="308476"/>
                  </a:lnTo>
                  <a:lnTo>
                    <a:pt x="269973" y="325621"/>
                  </a:lnTo>
                  <a:lnTo>
                    <a:pt x="291544" y="357231"/>
                  </a:lnTo>
                  <a:lnTo>
                    <a:pt x="292163" y="365467"/>
                  </a:lnTo>
                  <a:lnTo>
                    <a:pt x="291449" y="374606"/>
                  </a:lnTo>
                  <a:lnTo>
                    <a:pt x="266995" y="411611"/>
                  </a:lnTo>
                  <a:lnTo>
                    <a:pt x="226228" y="427329"/>
                  </a:lnTo>
                  <a:lnTo>
                    <a:pt x="200380" y="429348"/>
                  </a:lnTo>
                  <a:lnTo>
                    <a:pt x="186492" y="428791"/>
                  </a:lnTo>
                  <a:lnTo>
                    <a:pt x="139089" y="415437"/>
                  </a:lnTo>
                  <a:lnTo>
                    <a:pt x="108493" y="384556"/>
                  </a:lnTo>
                  <a:lnTo>
                    <a:pt x="99860" y="350672"/>
                  </a:lnTo>
                  <a:lnTo>
                    <a:pt x="0" y="350672"/>
                  </a:lnTo>
                  <a:lnTo>
                    <a:pt x="6934" y="399965"/>
                  </a:lnTo>
                  <a:lnTo>
                    <a:pt x="25717" y="440944"/>
                  </a:lnTo>
                  <a:lnTo>
                    <a:pt x="55427" y="473259"/>
                  </a:lnTo>
                  <a:lnTo>
                    <a:pt x="95148" y="496582"/>
                  </a:lnTo>
                  <a:lnTo>
                    <a:pt x="143976" y="510709"/>
                  </a:lnTo>
                  <a:lnTo>
                    <a:pt x="201053" y="515416"/>
                  </a:lnTo>
                  <a:lnTo>
                    <a:pt x="230535" y="514259"/>
                  </a:lnTo>
                  <a:lnTo>
                    <a:pt x="282817" y="505011"/>
                  </a:lnTo>
                  <a:lnTo>
                    <a:pt x="326039" y="486700"/>
                  </a:lnTo>
                  <a:lnTo>
                    <a:pt x="359324" y="460392"/>
                  </a:lnTo>
                  <a:lnTo>
                    <a:pt x="382337" y="426497"/>
                  </a:lnTo>
                  <a:lnTo>
                    <a:pt x="393938" y="386405"/>
                  </a:lnTo>
                  <a:lnTo>
                    <a:pt x="395389" y="364121"/>
                  </a:lnTo>
                  <a:lnTo>
                    <a:pt x="394715" y="349243"/>
                  </a:lnTo>
                  <a:lnTo>
                    <a:pt x="384632" y="309651"/>
                  </a:lnTo>
                  <a:lnTo>
                    <a:pt x="363193" y="277442"/>
                  </a:lnTo>
                  <a:lnTo>
                    <a:pt x="331631" y="252117"/>
                  </a:lnTo>
                  <a:lnTo>
                    <a:pt x="291564" y="232714"/>
                  </a:lnTo>
                  <a:lnTo>
                    <a:pt x="187718" y="204931"/>
                  </a:lnTo>
                  <a:lnTo>
                    <a:pt x="176971" y="201768"/>
                  </a:lnTo>
                  <a:lnTo>
                    <a:pt x="140536" y="185594"/>
                  </a:lnTo>
                  <a:lnTo>
                    <a:pt x="117997" y="153446"/>
                  </a:lnTo>
                  <a:lnTo>
                    <a:pt x="117335" y="144907"/>
                  </a:lnTo>
                  <a:lnTo>
                    <a:pt x="117954" y="136575"/>
                  </a:lnTo>
                  <a:lnTo>
                    <a:pt x="139401" y="102627"/>
                  </a:lnTo>
                  <a:lnTo>
                    <a:pt x="176591" y="87955"/>
                  </a:lnTo>
                  <a:lnTo>
                    <a:pt x="200710" y="86067"/>
                  </a:lnTo>
                  <a:lnTo>
                    <a:pt x="219089" y="87160"/>
                  </a:lnTo>
                  <a:lnTo>
                    <a:pt x="262750" y="103555"/>
                  </a:lnTo>
                  <a:lnTo>
                    <a:pt x="286162" y="137527"/>
                  </a:lnTo>
                  <a:lnTo>
                    <a:pt x="288798" y="152298"/>
                  </a:lnTo>
                  <a:lnTo>
                    <a:pt x="387654" y="152298"/>
                  </a:lnTo>
                  <a:lnTo>
                    <a:pt x="381098" y="109686"/>
                  </a:lnTo>
                  <a:lnTo>
                    <a:pt x="363435" y="72618"/>
                  </a:lnTo>
                  <a:lnTo>
                    <a:pt x="335662" y="42110"/>
                  </a:lnTo>
                  <a:lnTo>
                    <a:pt x="298716" y="19164"/>
                  </a:lnTo>
                  <a:lnTo>
                    <a:pt x="253628" y="4791"/>
                  </a:lnTo>
                  <a:lnTo>
                    <a:pt x="228404" y="1197"/>
                  </a:lnTo>
                  <a:lnTo>
                    <a:pt x="2013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11">
              <a:extLst>
                <a:ext uri="{FF2B5EF4-FFF2-40B4-BE49-F238E27FC236}">
                  <a16:creationId xmlns:a16="http://schemas.microsoft.com/office/drawing/2014/main" id="{A4E3593E-22BF-C97E-C802-435B47CAF9CC}"/>
                </a:ext>
              </a:extLst>
            </p:cNvPr>
            <p:cNvSpPr/>
            <p:nvPr/>
          </p:nvSpPr>
          <p:spPr>
            <a:xfrm>
              <a:off x="5288407" y="4030573"/>
              <a:ext cx="447040" cy="272415"/>
            </a:xfrm>
            <a:custGeom>
              <a:avLst/>
              <a:gdLst/>
              <a:ahLst/>
              <a:cxnLst/>
              <a:rect l="l" t="t" r="r" b="b"/>
              <a:pathLst>
                <a:path w="447039" h="272414">
                  <a:moveTo>
                    <a:pt x="229019" y="135991"/>
                  </a:moveTo>
                  <a:lnTo>
                    <a:pt x="228015" y="115608"/>
                  </a:lnTo>
                  <a:lnTo>
                    <a:pt x="225044" y="96901"/>
                  </a:lnTo>
                  <a:lnTo>
                    <a:pt x="225018" y="96697"/>
                  </a:lnTo>
                  <a:lnTo>
                    <a:pt x="204177" y="48882"/>
                  </a:lnTo>
                  <a:lnTo>
                    <a:pt x="173278" y="20129"/>
                  </a:lnTo>
                  <a:lnTo>
                    <a:pt x="173278" y="135991"/>
                  </a:lnTo>
                  <a:lnTo>
                    <a:pt x="172707" y="150418"/>
                  </a:lnTo>
                  <a:lnTo>
                    <a:pt x="159283" y="194995"/>
                  </a:lnTo>
                  <a:lnTo>
                    <a:pt x="128079" y="219113"/>
                  </a:lnTo>
                  <a:lnTo>
                    <a:pt x="93218" y="224472"/>
                  </a:lnTo>
                  <a:lnTo>
                    <a:pt x="55930" y="224472"/>
                  </a:lnTo>
                  <a:lnTo>
                    <a:pt x="55930" y="47891"/>
                  </a:lnTo>
                  <a:lnTo>
                    <a:pt x="93586" y="47891"/>
                  </a:lnTo>
                  <a:lnTo>
                    <a:pt x="137629" y="57391"/>
                  </a:lnTo>
                  <a:lnTo>
                    <a:pt x="164325" y="86448"/>
                  </a:lnTo>
                  <a:lnTo>
                    <a:pt x="168160" y="96697"/>
                  </a:lnTo>
                  <a:lnTo>
                    <a:pt x="168236" y="96901"/>
                  </a:lnTo>
                  <a:lnTo>
                    <a:pt x="171030" y="108635"/>
                  </a:lnTo>
                  <a:lnTo>
                    <a:pt x="172707" y="121666"/>
                  </a:lnTo>
                  <a:lnTo>
                    <a:pt x="173278" y="135991"/>
                  </a:lnTo>
                  <a:lnTo>
                    <a:pt x="173278" y="20129"/>
                  </a:lnTo>
                  <a:lnTo>
                    <a:pt x="135089" y="4089"/>
                  </a:lnTo>
                  <a:lnTo>
                    <a:pt x="96875" y="0"/>
                  </a:lnTo>
                  <a:lnTo>
                    <a:pt x="55930" y="0"/>
                  </a:lnTo>
                  <a:lnTo>
                    <a:pt x="24130" y="0"/>
                  </a:lnTo>
                  <a:lnTo>
                    <a:pt x="0" y="0"/>
                  </a:lnTo>
                  <a:lnTo>
                    <a:pt x="0" y="272338"/>
                  </a:lnTo>
                  <a:lnTo>
                    <a:pt x="25400" y="272338"/>
                  </a:lnTo>
                  <a:lnTo>
                    <a:pt x="55930" y="272338"/>
                  </a:lnTo>
                  <a:lnTo>
                    <a:pt x="95961" y="272338"/>
                  </a:lnTo>
                  <a:lnTo>
                    <a:pt x="115963" y="271322"/>
                  </a:lnTo>
                  <a:lnTo>
                    <a:pt x="167246" y="255892"/>
                  </a:lnTo>
                  <a:lnTo>
                    <a:pt x="204165" y="223304"/>
                  </a:lnTo>
                  <a:lnTo>
                    <a:pt x="225018" y="175425"/>
                  </a:lnTo>
                  <a:lnTo>
                    <a:pt x="228015" y="156451"/>
                  </a:lnTo>
                  <a:lnTo>
                    <a:pt x="229019" y="135991"/>
                  </a:lnTo>
                  <a:close/>
                </a:path>
                <a:path w="447039" h="272414">
                  <a:moveTo>
                    <a:pt x="446532" y="225361"/>
                  </a:moveTo>
                  <a:lnTo>
                    <a:pt x="316941" y="225361"/>
                  </a:lnTo>
                  <a:lnTo>
                    <a:pt x="316941" y="158051"/>
                  </a:lnTo>
                  <a:lnTo>
                    <a:pt x="436486" y="158051"/>
                  </a:lnTo>
                  <a:lnTo>
                    <a:pt x="436486" y="112331"/>
                  </a:lnTo>
                  <a:lnTo>
                    <a:pt x="316941" y="112331"/>
                  </a:lnTo>
                  <a:lnTo>
                    <a:pt x="316941" y="46291"/>
                  </a:lnTo>
                  <a:lnTo>
                    <a:pt x="446354" y="46291"/>
                  </a:lnTo>
                  <a:lnTo>
                    <a:pt x="446354" y="571"/>
                  </a:lnTo>
                  <a:lnTo>
                    <a:pt x="261010" y="571"/>
                  </a:lnTo>
                  <a:lnTo>
                    <a:pt x="261010" y="46291"/>
                  </a:lnTo>
                  <a:lnTo>
                    <a:pt x="261010" y="112331"/>
                  </a:lnTo>
                  <a:lnTo>
                    <a:pt x="261010" y="158051"/>
                  </a:lnTo>
                  <a:lnTo>
                    <a:pt x="261010" y="225361"/>
                  </a:lnTo>
                  <a:lnTo>
                    <a:pt x="261010" y="272351"/>
                  </a:lnTo>
                  <a:lnTo>
                    <a:pt x="446532" y="272351"/>
                  </a:lnTo>
                  <a:lnTo>
                    <a:pt x="446532" y="2253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12">
              <a:extLst>
                <a:ext uri="{FF2B5EF4-FFF2-40B4-BE49-F238E27FC236}">
                  <a16:creationId xmlns:a16="http://schemas.microsoft.com/office/drawing/2014/main" id="{7912B918-F9B2-32E4-0587-F0B4D2896515}"/>
                </a:ext>
              </a:extLst>
            </p:cNvPr>
            <p:cNvSpPr/>
            <p:nvPr/>
          </p:nvSpPr>
          <p:spPr>
            <a:xfrm>
              <a:off x="5840069" y="4026737"/>
              <a:ext cx="2079625" cy="280670"/>
            </a:xfrm>
            <a:custGeom>
              <a:avLst/>
              <a:gdLst/>
              <a:ahLst/>
              <a:cxnLst/>
              <a:rect l="l" t="t" r="r" b="b"/>
              <a:pathLst>
                <a:path w="2079625" h="280670">
                  <a:moveTo>
                    <a:pt x="214947" y="197954"/>
                  </a:moveTo>
                  <a:lnTo>
                    <a:pt x="201955" y="156235"/>
                  </a:lnTo>
                  <a:lnTo>
                    <a:pt x="166230" y="129679"/>
                  </a:lnTo>
                  <a:lnTo>
                    <a:pt x="99796" y="111010"/>
                  </a:lnTo>
                  <a:lnTo>
                    <a:pt x="92202" y="108610"/>
                  </a:lnTo>
                  <a:lnTo>
                    <a:pt x="78676" y="102870"/>
                  </a:lnTo>
                  <a:lnTo>
                    <a:pt x="73380" y="99275"/>
                  </a:lnTo>
                  <a:lnTo>
                    <a:pt x="65697" y="90627"/>
                  </a:lnTo>
                  <a:lnTo>
                    <a:pt x="63779" y="85242"/>
                  </a:lnTo>
                  <a:lnTo>
                    <a:pt x="63779" y="72567"/>
                  </a:lnTo>
                  <a:lnTo>
                    <a:pt x="99733" y="46786"/>
                  </a:lnTo>
                  <a:lnTo>
                    <a:pt x="109118" y="46786"/>
                  </a:lnTo>
                  <a:lnTo>
                    <a:pt x="148475" y="61518"/>
                  </a:lnTo>
                  <a:lnTo>
                    <a:pt x="156997" y="82791"/>
                  </a:lnTo>
                  <a:lnTo>
                    <a:pt x="210731" y="82791"/>
                  </a:lnTo>
                  <a:lnTo>
                    <a:pt x="197573" y="39484"/>
                  </a:lnTo>
                  <a:lnTo>
                    <a:pt x="162394" y="10414"/>
                  </a:lnTo>
                  <a:lnTo>
                    <a:pt x="124155" y="660"/>
                  </a:lnTo>
                  <a:lnTo>
                    <a:pt x="109474" y="0"/>
                  </a:lnTo>
                  <a:lnTo>
                    <a:pt x="94907" y="647"/>
                  </a:lnTo>
                  <a:lnTo>
                    <a:pt x="56388" y="10325"/>
                  </a:lnTo>
                  <a:lnTo>
                    <a:pt x="20002" y="39116"/>
                  </a:lnTo>
                  <a:lnTo>
                    <a:pt x="6756" y="82245"/>
                  </a:lnTo>
                  <a:lnTo>
                    <a:pt x="7975" y="96342"/>
                  </a:lnTo>
                  <a:lnTo>
                    <a:pt x="26403" y="130048"/>
                  </a:lnTo>
                  <a:lnTo>
                    <a:pt x="64973" y="151828"/>
                  </a:lnTo>
                  <a:lnTo>
                    <a:pt x="118935" y="165760"/>
                  </a:lnTo>
                  <a:lnTo>
                    <a:pt x="125768" y="167716"/>
                  </a:lnTo>
                  <a:lnTo>
                    <a:pt x="158826" y="192468"/>
                  </a:lnTo>
                  <a:lnTo>
                    <a:pt x="158826" y="205511"/>
                  </a:lnTo>
                  <a:lnTo>
                    <a:pt x="129298" y="230936"/>
                  </a:lnTo>
                  <a:lnTo>
                    <a:pt x="108927" y="233400"/>
                  </a:lnTo>
                  <a:lnTo>
                    <a:pt x="101371" y="233108"/>
                  </a:lnTo>
                  <a:lnTo>
                    <a:pt x="57391" y="207721"/>
                  </a:lnTo>
                  <a:lnTo>
                    <a:pt x="54279" y="190639"/>
                  </a:lnTo>
                  <a:lnTo>
                    <a:pt x="0" y="190639"/>
                  </a:lnTo>
                  <a:lnTo>
                    <a:pt x="8051" y="229146"/>
                  </a:lnTo>
                  <a:lnTo>
                    <a:pt x="40233" y="264236"/>
                  </a:lnTo>
                  <a:lnTo>
                    <a:pt x="78257" y="277647"/>
                  </a:lnTo>
                  <a:lnTo>
                    <a:pt x="109296" y="280200"/>
                  </a:lnTo>
                  <a:lnTo>
                    <a:pt x="125310" y="279577"/>
                  </a:lnTo>
                  <a:lnTo>
                    <a:pt x="166141" y="270141"/>
                  </a:lnTo>
                  <a:lnTo>
                    <a:pt x="202323" y="241541"/>
                  </a:lnTo>
                  <a:lnTo>
                    <a:pt x="214147" y="210083"/>
                  </a:lnTo>
                  <a:lnTo>
                    <a:pt x="214947" y="197954"/>
                  </a:lnTo>
                  <a:close/>
                </a:path>
                <a:path w="2079625" h="280670">
                  <a:moveTo>
                    <a:pt x="431533" y="229196"/>
                  </a:moveTo>
                  <a:lnTo>
                    <a:pt x="301942" y="229196"/>
                  </a:lnTo>
                  <a:lnTo>
                    <a:pt x="301942" y="161886"/>
                  </a:lnTo>
                  <a:lnTo>
                    <a:pt x="421487" y="161886"/>
                  </a:lnTo>
                  <a:lnTo>
                    <a:pt x="421487" y="116166"/>
                  </a:lnTo>
                  <a:lnTo>
                    <a:pt x="301942" y="116166"/>
                  </a:lnTo>
                  <a:lnTo>
                    <a:pt x="301942" y="50126"/>
                  </a:lnTo>
                  <a:lnTo>
                    <a:pt x="431355" y="50126"/>
                  </a:lnTo>
                  <a:lnTo>
                    <a:pt x="431355" y="4406"/>
                  </a:lnTo>
                  <a:lnTo>
                    <a:pt x="246011" y="4406"/>
                  </a:lnTo>
                  <a:lnTo>
                    <a:pt x="246011" y="50126"/>
                  </a:lnTo>
                  <a:lnTo>
                    <a:pt x="246011" y="116166"/>
                  </a:lnTo>
                  <a:lnTo>
                    <a:pt x="246011" y="161886"/>
                  </a:lnTo>
                  <a:lnTo>
                    <a:pt x="246011" y="229196"/>
                  </a:lnTo>
                  <a:lnTo>
                    <a:pt x="246011" y="276186"/>
                  </a:lnTo>
                  <a:lnTo>
                    <a:pt x="431533" y="276186"/>
                  </a:lnTo>
                  <a:lnTo>
                    <a:pt x="431533" y="229196"/>
                  </a:lnTo>
                  <a:close/>
                </a:path>
                <a:path w="2079625" h="280670">
                  <a:moveTo>
                    <a:pt x="704519" y="173647"/>
                  </a:moveTo>
                  <a:lnTo>
                    <a:pt x="662584" y="173647"/>
                  </a:lnTo>
                  <a:lnTo>
                    <a:pt x="650430" y="173647"/>
                  </a:lnTo>
                  <a:lnTo>
                    <a:pt x="650176" y="178142"/>
                  </a:lnTo>
                  <a:lnTo>
                    <a:pt x="633679" y="214566"/>
                  </a:lnTo>
                  <a:lnTo>
                    <a:pt x="596722" y="230035"/>
                  </a:lnTo>
                  <a:lnTo>
                    <a:pt x="587273" y="230479"/>
                  </a:lnTo>
                  <a:lnTo>
                    <a:pt x="576580" y="229819"/>
                  </a:lnTo>
                  <a:lnTo>
                    <a:pt x="541223" y="213842"/>
                  </a:lnTo>
                  <a:lnTo>
                    <a:pt x="519874" y="178142"/>
                  </a:lnTo>
                  <a:lnTo>
                    <a:pt x="514921" y="140373"/>
                  </a:lnTo>
                  <a:lnTo>
                    <a:pt x="514896" y="139827"/>
                  </a:lnTo>
                  <a:lnTo>
                    <a:pt x="519925" y="101561"/>
                  </a:lnTo>
                  <a:lnTo>
                    <a:pt x="541350" y="66040"/>
                  </a:lnTo>
                  <a:lnTo>
                    <a:pt x="576173" y="50203"/>
                  </a:lnTo>
                  <a:lnTo>
                    <a:pt x="586549" y="49530"/>
                  </a:lnTo>
                  <a:lnTo>
                    <a:pt x="594334" y="49530"/>
                  </a:lnTo>
                  <a:lnTo>
                    <a:pt x="629983" y="64884"/>
                  </a:lnTo>
                  <a:lnTo>
                    <a:pt x="645579" y="92481"/>
                  </a:lnTo>
                  <a:lnTo>
                    <a:pt x="702424" y="92481"/>
                  </a:lnTo>
                  <a:lnTo>
                    <a:pt x="700595" y="82473"/>
                  </a:lnTo>
                  <a:lnTo>
                    <a:pt x="697941" y="73139"/>
                  </a:lnTo>
                  <a:lnTo>
                    <a:pt x="697877" y="72910"/>
                  </a:lnTo>
                  <a:lnTo>
                    <a:pt x="694245" y="63792"/>
                  </a:lnTo>
                  <a:lnTo>
                    <a:pt x="689724" y="55105"/>
                  </a:lnTo>
                  <a:lnTo>
                    <a:pt x="686079" y="49530"/>
                  </a:lnTo>
                  <a:lnTo>
                    <a:pt x="684390" y="46939"/>
                  </a:lnTo>
                  <a:lnTo>
                    <a:pt x="656170" y="19926"/>
                  </a:lnTo>
                  <a:lnTo>
                    <a:pt x="618477" y="3759"/>
                  </a:lnTo>
                  <a:lnTo>
                    <a:pt x="585635" y="0"/>
                  </a:lnTo>
                  <a:lnTo>
                    <a:pt x="567994" y="1054"/>
                  </a:lnTo>
                  <a:lnTo>
                    <a:pt x="520649" y="16725"/>
                  </a:lnTo>
                  <a:lnTo>
                    <a:pt x="484657" y="49530"/>
                  </a:lnTo>
                  <a:lnTo>
                    <a:pt x="462432" y="99479"/>
                  </a:lnTo>
                  <a:lnTo>
                    <a:pt x="458254" y="139827"/>
                  </a:lnTo>
                  <a:lnTo>
                    <a:pt x="458228" y="140373"/>
                  </a:lnTo>
                  <a:lnTo>
                    <a:pt x="459232" y="161048"/>
                  </a:lnTo>
                  <a:lnTo>
                    <a:pt x="474446" y="214566"/>
                  </a:lnTo>
                  <a:lnTo>
                    <a:pt x="505866" y="253492"/>
                  </a:lnTo>
                  <a:lnTo>
                    <a:pt x="550824" y="275755"/>
                  </a:lnTo>
                  <a:lnTo>
                    <a:pt x="586727" y="280022"/>
                  </a:lnTo>
                  <a:lnTo>
                    <a:pt x="603427" y="279158"/>
                  </a:lnTo>
                  <a:lnTo>
                    <a:pt x="647776" y="266026"/>
                  </a:lnTo>
                  <a:lnTo>
                    <a:pt x="681380" y="238480"/>
                  </a:lnTo>
                  <a:lnTo>
                    <a:pt x="686892" y="230479"/>
                  </a:lnTo>
                  <a:lnTo>
                    <a:pt x="689686" y="226428"/>
                  </a:lnTo>
                  <a:lnTo>
                    <a:pt x="696404" y="212940"/>
                  </a:lnTo>
                  <a:lnTo>
                    <a:pt x="701154" y="198361"/>
                  </a:lnTo>
                  <a:lnTo>
                    <a:pt x="704037" y="182460"/>
                  </a:lnTo>
                  <a:lnTo>
                    <a:pt x="704519" y="173647"/>
                  </a:lnTo>
                  <a:close/>
                </a:path>
                <a:path w="2079625" h="280670">
                  <a:moveTo>
                    <a:pt x="704989" y="131229"/>
                  </a:moveTo>
                  <a:lnTo>
                    <a:pt x="591477" y="131229"/>
                  </a:lnTo>
                  <a:lnTo>
                    <a:pt x="591477" y="173647"/>
                  </a:lnTo>
                  <a:lnTo>
                    <a:pt x="650430" y="173647"/>
                  </a:lnTo>
                  <a:lnTo>
                    <a:pt x="650519" y="171996"/>
                  </a:lnTo>
                  <a:lnTo>
                    <a:pt x="704621" y="171996"/>
                  </a:lnTo>
                  <a:lnTo>
                    <a:pt x="704926" y="166420"/>
                  </a:lnTo>
                  <a:lnTo>
                    <a:pt x="704989" y="131229"/>
                  </a:lnTo>
                  <a:close/>
                </a:path>
                <a:path w="2079625" h="280670">
                  <a:moveTo>
                    <a:pt x="962710" y="3835"/>
                  </a:moveTo>
                  <a:lnTo>
                    <a:pt x="906970" y="3835"/>
                  </a:lnTo>
                  <a:lnTo>
                    <a:pt x="906970" y="176187"/>
                  </a:lnTo>
                  <a:lnTo>
                    <a:pt x="906526" y="183921"/>
                  </a:lnTo>
                  <a:lnTo>
                    <a:pt x="886307" y="219976"/>
                  </a:lnTo>
                  <a:lnTo>
                    <a:pt x="850303" y="230847"/>
                  </a:lnTo>
                  <a:lnTo>
                    <a:pt x="842060" y="230416"/>
                  </a:lnTo>
                  <a:lnTo>
                    <a:pt x="804557" y="210273"/>
                  </a:lnTo>
                  <a:lnTo>
                    <a:pt x="793635" y="176187"/>
                  </a:lnTo>
                  <a:lnTo>
                    <a:pt x="793635" y="3835"/>
                  </a:lnTo>
                  <a:lnTo>
                    <a:pt x="738073" y="3835"/>
                  </a:lnTo>
                  <a:lnTo>
                    <a:pt x="738073" y="180759"/>
                  </a:lnTo>
                  <a:lnTo>
                    <a:pt x="738949" y="195122"/>
                  </a:lnTo>
                  <a:lnTo>
                    <a:pt x="752055" y="232765"/>
                  </a:lnTo>
                  <a:lnTo>
                    <a:pt x="779348" y="260756"/>
                  </a:lnTo>
                  <a:lnTo>
                    <a:pt x="818629" y="276910"/>
                  </a:lnTo>
                  <a:lnTo>
                    <a:pt x="850303" y="280022"/>
                  </a:lnTo>
                  <a:lnTo>
                    <a:pt x="866673" y="279247"/>
                  </a:lnTo>
                  <a:lnTo>
                    <a:pt x="909434" y="267589"/>
                  </a:lnTo>
                  <a:lnTo>
                    <a:pt x="941019" y="243344"/>
                  </a:lnTo>
                  <a:lnTo>
                    <a:pt x="959205" y="208572"/>
                  </a:lnTo>
                  <a:lnTo>
                    <a:pt x="962710" y="180759"/>
                  </a:lnTo>
                  <a:lnTo>
                    <a:pt x="962710" y="3835"/>
                  </a:lnTo>
                  <a:close/>
                </a:path>
                <a:path w="2079625" h="280670">
                  <a:moveTo>
                    <a:pt x="1216063" y="276186"/>
                  </a:moveTo>
                  <a:lnTo>
                    <a:pt x="1163929" y="179501"/>
                  </a:lnTo>
                  <a:lnTo>
                    <a:pt x="1158786" y="169964"/>
                  </a:lnTo>
                  <a:lnTo>
                    <a:pt x="1161046" y="169087"/>
                  </a:lnTo>
                  <a:lnTo>
                    <a:pt x="1195222" y="139103"/>
                  </a:lnTo>
                  <a:lnTo>
                    <a:pt x="1207109" y="92684"/>
                  </a:lnTo>
                  <a:lnTo>
                    <a:pt x="1206373" y="79590"/>
                  </a:lnTo>
                  <a:lnTo>
                    <a:pt x="1204201" y="67411"/>
                  </a:lnTo>
                  <a:lnTo>
                    <a:pt x="1200569" y="56108"/>
                  </a:lnTo>
                  <a:lnTo>
                    <a:pt x="1197635" y="50088"/>
                  </a:lnTo>
                  <a:lnTo>
                    <a:pt x="1195501" y="45707"/>
                  </a:lnTo>
                  <a:lnTo>
                    <a:pt x="1161961" y="14808"/>
                  </a:lnTo>
                  <a:lnTo>
                    <a:pt x="1150073" y="9918"/>
                  </a:lnTo>
                  <a:lnTo>
                    <a:pt x="1150073" y="83540"/>
                  </a:lnTo>
                  <a:lnTo>
                    <a:pt x="1150073" y="101574"/>
                  </a:lnTo>
                  <a:lnTo>
                    <a:pt x="1122133" y="131622"/>
                  </a:lnTo>
                  <a:lnTo>
                    <a:pt x="1100543" y="134353"/>
                  </a:lnTo>
                  <a:lnTo>
                    <a:pt x="1058138" y="134353"/>
                  </a:lnTo>
                  <a:lnTo>
                    <a:pt x="1058138" y="50088"/>
                  </a:lnTo>
                  <a:lnTo>
                    <a:pt x="1100366" y="50088"/>
                  </a:lnTo>
                  <a:lnTo>
                    <a:pt x="1140777" y="63284"/>
                  </a:lnTo>
                  <a:lnTo>
                    <a:pt x="1150073" y="83540"/>
                  </a:lnTo>
                  <a:lnTo>
                    <a:pt x="1150073" y="9918"/>
                  </a:lnTo>
                  <a:lnTo>
                    <a:pt x="1137780" y="6591"/>
                  </a:lnTo>
                  <a:lnTo>
                    <a:pt x="1124013" y="4533"/>
                  </a:lnTo>
                  <a:lnTo>
                    <a:pt x="1109141" y="3848"/>
                  </a:lnTo>
                  <a:lnTo>
                    <a:pt x="1002207" y="3848"/>
                  </a:lnTo>
                  <a:lnTo>
                    <a:pt x="1002207" y="276186"/>
                  </a:lnTo>
                  <a:lnTo>
                    <a:pt x="1058138" y="276186"/>
                  </a:lnTo>
                  <a:lnTo>
                    <a:pt x="1058138" y="179501"/>
                  </a:lnTo>
                  <a:lnTo>
                    <a:pt x="1103325" y="179501"/>
                  </a:lnTo>
                  <a:lnTo>
                    <a:pt x="1154468" y="276186"/>
                  </a:lnTo>
                  <a:lnTo>
                    <a:pt x="1216063" y="276186"/>
                  </a:lnTo>
                  <a:close/>
                </a:path>
                <a:path w="2079625" h="280670">
                  <a:moveTo>
                    <a:pt x="1295946" y="3835"/>
                  </a:moveTo>
                  <a:lnTo>
                    <a:pt x="1240015" y="3835"/>
                  </a:lnTo>
                  <a:lnTo>
                    <a:pt x="1240015" y="276174"/>
                  </a:lnTo>
                  <a:lnTo>
                    <a:pt x="1295946" y="276174"/>
                  </a:lnTo>
                  <a:lnTo>
                    <a:pt x="1295946" y="3835"/>
                  </a:lnTo>
                  <a:close/>
                </a:path>
                <a:path w="2079625" h="280670">
                  <a:moveTo>
                    <a:pt x="1564817" y="139827"/>
                  </a:moveTo>
                  <a:lnTo>
                    <a:pt x="1563814" y="119443"/>
                  </a:lnTo>
                  <a:lnTo>
                    <a:pt x="1560842" y="100736"/>
                  </a:lnTo>
                  <a:lnTo>
                    <a:pt x="1560817" y="100533"/>
                  </a:lnTo>
                  <a:lnTo>
                    <a:pt x="1539976" y="52717"/>
                  </a:lnTo>
                  <a:lnTo>
                    <a:pt x="1509077" y="23964"/>
                  </a:lnTo>
                  <a:lnTo>
                    <a:pt x="1509077" y="139827"/>
                  </a:lnTo>
                  <a:lnTo>
                    <a:pt x="1508506" y="154254"/>
                  </a:lnTo>
                  <a:lnTo>
                    <a:pt x="1495069" y="198831"/>
                  </a:lnTo>
                  <a:lnTo>
                    <a:pt x="1463878" y="222948"/>
                  </a:lnTo>
                  <a:lnTo>
                    <a:pt x="1429016" y="228307"/>
                  </a:lnTo>
                  <a:lnTo>
                    <a:pt x="1391729" y="228307"/>
                  </a:lnTo>
                  <a:lnTo>
                    <a:pt x="1391729" y="51727"/>
                  </a:lnTo>
                  <a:lnTo>
                    <a:pt x="1429372" y="51727"/>
                  </a:lnTo>
                  <a:lnTo>
                    <a:pt x="1473428" y="61226"/>
                  </a:lnTo>
                  <a:lnTo>
                    <a:pt x="1500111" y="90284"/>
                  </a:lnTo>
                  <a:lnTo>
                    <a:pt x="1503946" y="100533"/>
                  </a:lnTo>
                  <a:lnTo>
                    <a:pt x="1504022" y="100736"/>
                  </a:lnTo>
                  <a:lnTo>
                    <a:pt x="1506829" y="112471"/>
                  </a:lnTo>
                  <a:lnTo>
                    <a:pt x="1508506" y="125501"/>
                  </a:lnTo>
                  <a:lnTo>
                    <a:pt x="1509077" y="139827"/>
                  </a:lnTo>
                  <a:lnTo>
                    <a:pt x="1509077" y="23964"/>
                  </a:lnTo>
                  <a:lnTo>
                    <a:pt x="1470888" y="7924"/>
                  </a:lnTo>
                  <a:lnTo>
                    <a:pt x="1432661" y="3835"/>
                  </a:lnTo>
                  <a:lnTo>
                    <a:pt x="1391729" y="3835"/>
                  </a:lnTo>
                  <a:lnTo>
                    <a:pt x="1359916" y="3835"/>
                  </a:lnTo>
                  <a:lnTo>
                    <a:pt x="1335798" y="3835"/>
                  </a:lnTo>
                  <a:lnTo>
                    <a:pt x="1335798" y="276174"/>
                  </a:lnTo>
                  <a:lnTo>
                    <a:pt x="1361198" y="276174"/>
                  </a:lnTo>
                  <a:lnTo>
                    <a:pt x="1391729" y="276174"/>
                  </a:lnTo>
                  <a:lnTo>
                    <a:pt x="1431759" y="276174"/>
                  </a:lnTo>
                  <a:lnTo>
                    <a:pt x="1451762" y="275158"/>
                  </a:lnTo>
                  <a:lnTo>
                    <a:pt x="1503045" y="259727"/>
                  </a:lnTo>
                  <a:lnTo>
                    <a:pt x="1539963" y="227139"/>
                  </a:lnTo>
                  <a:lnTo>
                    <a:pt x="1560817" y="179260"/>
                  </a:lnTo>
                  <a:lnTo>
                    <a:pt x="1563814" y="160286"/>
                  </a:lnTo>
                  <a:lnTo>
                    <a:pt x="1564817" y="139827"/>
                  </a:lnTo>
                  <a:close/>
                </a:path>
                <a:path w="2079625" h="280670">
                  <a:moveTo>
                    <a:pt x="1827110" y="276186"/>
                  </a:moveTo>
                  <a:lnTo>
                    <a:pt x="1805241" y="213868"/>
                  </a:lnTo>
                  <a:lnTo>
                    <a:pt x="1789772" y="169811"/>
                  </a:lnTo>
                  <a:lnTo>
                    <a:pt x="1738579" y="23952"/>
                  </a:lnTo>
                  <a:lnTo>
                    <a:pt x="1731518" y="3848"/>
                  </a:lnTo>
                  <a:lnTo>
                    <a:pt x="1729803" y="3848"/>
                  </a:lnTo>
                  <a:lnTo>
                    <a:pt x="1729803" y="169811"/>
                  </a:lnTo>
                  <a:lnTo>
                    <a:pt x="1660842" y="169811"/>
                  </a:lnTo>
                  <a:lnTo>
                    <a:pt x="1672844" y="131686"/>
                  </a:lnTo>
                  <a:lnTo>
                    <a:pt x="1684362" y="89471"/>
                  </a:lnTo>
                  <a:lnTo>
                    <a:pt x="1694688" y="48945"/>
                  </a:lnTo>
                  <a:lnTo>
                    <a:pt x="1697101" y="58153"/>
                  </a:lnTo>
                  <a:lnTo>
                    <a:pt x="1709521" y="103886"/>
                  </a:lnTo>
                  <a:lnTo>
                    <a:pt x="1721472" y="144589"/>
                  </a:lnTo>
                  <a:lnTo>
                    <a:pt x="1729803" y="169811"/>
                  </a:lnTo>
                  <a:lnTo>
                    <a:pt x="1729803" y="3848"/>
                  </a:lnTo>
                  <a:lnTo>
                    <a:pt x="1658772" y="3848"/>
                  </a:lnTo>
                  <a:lnTo>
                    <a:pt x="1565008" y="276186"/>
                  </a:lnTo>
                  <a:lnTo>
                    <a:pt x="1626425" y="276186"/>
                  </a:lnTo>
                  <a:lnTo>
                    <a:pt x="1646593" y="213868"/>
                  </a:lnTo>
                  <a:lnTo>
                    <a:pt x="1744370" y="213868"/>
                  </a:lnTo>
                  <a:lnTo>
                    <a:pt x="1764969" y="276186"/>
                  </a:lnTo>
                  <a:lnTo>
                    <a:pt x="1827110" y="276186"/>
                  </a:lnTo>
                  <a:close/>
                </a:path>
                <a:path w="2079625" h="280670">
                  <a:moveTo>
                    <a:pt x="2079536" y="139827"/>
                  </a:moveTo>
                  <a:lnTo>
                    <a:pt x="2078532" y="119443"/>
                  </a:lnTo>
                  <a:lnTo>
                    <a:pt x="2075561" y="100736"/>
                  </a:lnTo>
                  <a:lnTo>
                    <a:pt x="2075535" y="100533"/>
                  </a:lnTo>
                  <a:lnTo>
                    <a:pt x="2054707" y="52717"/>
                  </a:lnTo>
                  <a:lnTo>
                    <a:pt x="2023795" y="23952"/>
                  </a:lnTo>
                  <a:lnTo>
                    <a:pt x="2023795" y="139827"/>
                  </a:lnTo>
                  <a:lnTo>
                    <a:pt x="2023224" y="154254"/>
                  </a:lnTo>
                  <a:lnTo>
                    <a:pt x="2009800" y="198831"/>
                  </a:lnTo>
                  <a:lnTo>
                    <a:pt x="1978596" y="222948"/>
                  </a:lnTo>
                  <a:lnTo>
                    <a:pt x="1943735" y="228307"/>
                  </a:lnTo>
                  <a:lnTo>
                    <a:pt x="1906447" y="228307"/>
                  </a:lnTo>
                  <a:lnTo>
                    <a:pt x="1906447" y="51727"/>
                  </a:lnTo>
                  <a:lnTo>
                    <a:pt x="1944103" y="51727"/>
                  </a:lnTo>
                  <a:lnTo>
                    <a:pt x="1988146" y="61226"/>
                  </a:lnTo>
                  <a:lnTo>
                    <a:pt x="2014842" y="90284"/>
                  </a:lnTo>
                  <a:lnTo>
                    <a:pt x="2018677" y="100533"/>
                  </a:lnTo>
                  <a:lnTo>
                    <a:pt x="2018753" y="100736"/>
                  </a:lnTo>
                  <a:lnTo>
                    <a:pt x="2021547" y="112471"/>
                  </a:lnTo>
                  <a:lnTo>
                    <a:pt x="2023224" y="125501"/>
                  </a:lnTo>
                  <a:lnTo>
                    <a:pt x="2023795" y="139827"/>
                  </a:lnTo>
                  <a:lnTo>
                    <a:pt x="2023795" y="23952"/>
                  </a:lnTo>
                  <a:lnTo>
                    <a:pt x="1985606" y="7924"/>
                  </a:lnTo>
                  <a:lnTo>
                    <a:pt x="1947392" y="3835"/>
                  </a:lnTo>
                  <a:lnTo>
                    <a:pt x="1906447" y="3835"/>
                  </a:lnTo>
                  <a:lnTo>
                    <a:pt x="1874647" y="3835"/>
                  </a:lnTo>
                  <a:lnTo>
                    <a:pt x="1850517" y="3835"/>
                  </a:lnTo>
                  <a:lnTo>
                    <a:pt x="1850517" y="276174"/>
                  </a:lnTo>
                  <a:lnTo>
                    <a:pt x="1875929" y="276174"/>
                  </a:lnTo>
                  <a:lnTo>
                    <a:pt x="1906447" y="276174"/>
                  </a:lnTo>
                  <a:lnTo>
                    <a:pt x="1946478" y="276174"/>
                  </a:lnTo>
                  <a:lnTo>
                    <a:pt x="1966480" y="275158"/>
                  </a:lnTo>
                  <a:lnTo>
                    <a:pt x="2017763" y="259727"/>
                  </a:lnTo>
                  <a:lnTo>
                    <a:pt x="2054682" y="227139"/>
                  </a:lnTo>
                  <a:lnTo>
                    <a:pt x="2075535" y="179260"/>
                  </a:lnTo>
                  <a:lnTo>
                    <a:pt x="2078532" y="160286"/>
                  </a:lnTo>
                  <a:lnTo>
                    <a:pt x="2079536" y="1398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13">
              <a:extLst>
                <a:ext uri="{FF2B5EF4-FFF2-40B4-BE49-F238E27FC236}">
                  <a16:creationId xmlns:a16="http://schemas.microsoft.com/office/drawing/2014/main" id="{32B7BFB5-FE94-4109-F100-2043C4FDF41D}"/>
                </a:ext>
              </a:extLst>
            </p:cNvPr>
            <p:cNvSpPr/>
            <p:nvPr/>
          </p:nvSpPr>
          <p:spPr>
            <a:xfrm>
              <a:off x="5288584" y="2235542"/>
              <a:ext cx="853440" cy="947419"/>
            </a:xfrm>
            <a:custGeom>
              <a:avLst/>
              <a:gdLst/>
              <a:ahLst/>
              <a:cxnLst/>
              <a:rect l="l" t="t" r="r" b="b"/>
              <a:pathLst>
                <a:path w="853439" h="947419">
                  <a:moveTo>
                    <a:pt x="852970" y="0"/>
                  </a:moveTo>
                  <a:lnTo>
                    <a:pt x="594093" y="0"/>
                  </a:lnTo>
                  <a:lnTo>
                    <a:pt x="594093" y="358140"/>
                  </a:lnTo>
                  <a:lnTo>
                    <a:pt x="258889" y="358140"/>
                  </a:lnTo>
                  <a:lnTo>
                    <a:pt x="258889" y="0"/>
                  </a:lnTo>
                  <a:lnTo>
                    <a:pt x="0" y="0"/>
                  </a:lnTo>
                  <a:lnTo>
                    <a:pt x="0" y="358140"/>
                  </a:lnTo>
                  <a:lnTo>
                    <a:pt x="0" y="570230"/>
                  </a:lnTo>
                  <a:lnTo>
                    <a:pt x="0" y="947420"/>
                  </a:lnTo>
                  <a:lnTo>
                    <a:pt x="258889" y="947420"/>
                  </a:lnTo>
                  <a:lnTo>
                    <a:pt x="258889" y="570230"/>
                  </a:lnTo>
                  <a:lnTo>
                    <a:pt x="594093" y="570230"/>
                  </a:lnTo>
                  <a:lnTo>
                    <a:pt x="594093" y="947420"/>
                  </a:lnTo>
                  <a:lnTo>
                    <a:pt x="852970" y="947420"/>
                  </a:lnTo>
                  <a:lnTo>
                    <a:pt x="852970" y="570230"/>
                  </a:lnTo>
                  <a:lnTo>
                    <a:pt x="852970" y="358140"/>
                  </a:lnTo>
                  <a:lnTo>
                    <a:pt x="852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2" name="object 14">
              <a:extLst>
                <a:ext uri="{FF2B5EF4-FFF2-40B4-BE49-F238E27FC236}">
                  <a16:creationId xmlns:a16="http://schemas.microsoft.com/office/drawing/2014/main" id="{CEBF8CC1-DD8C-E51F-28E1-AB866CC3F9AA}"/>
                </a:ext>
              </a:extLst>
            </p:cNvPr>
            <p:cNvSpPr/>
            <p:nvPr/>
          </p:nvSpPr>
          <p:spPr>
            <a:xfrm>
              <a:off x="6232540" y="2235197"/>
              <a:ext cx="818515" cy="960119"/>
            </a:xfrm>
            <a:custGeom>
              <a:avLst/>
              <a:gdLst/>
              <a:ahLst/>
              <a:cxnLst/>
              <a:rect l="l" t="t" r="r" b="b"/>
              <a:pathLst>
                <a:path w="818515" h="960119">
                  <a:moveTo>
                    <a:pt x="817994" y="0"/>
                  </a:moveTo>
                  <a:lnTo>
                    <a:pt x="561009" y="0"/>
                  </a:lnTo>
                  <a:lnTo>
                    <a:pt x="561009" y="585838"/>
                  </a:lnTo>
                  <a:lnTo>
                    <a:pt x="559776" y="607443"/>
                  </a:lnTo>
                  <a:lnTo>
                    <a:pt x="549919" y="646719"/>
                  </a:lnTo>
                  <a:lnTo>
                    <a:pt x="530526" y="680487"/>
                  </a:lnTo>
                  <a:lnTo>
                    <a:pt x="487235" y="717816"/>
                  </a:lnTo>
                  <a:lnTo>
                    <a:pt x="450494" y="732366"/>
                  </a:lnTo>
                  <a:lnTo>
                    <a:pt x="408990" y="737209"/>
                  </a:lnTo>
                  <a:lnTo>
                    <a:pt x="387385" y="735999"/>
                  </a:lnTo>
                  <a:lnTo>
                    <a:pt x="348109" y="726306"/>
                  </a:lnTo>
                  <a:lnTo>
                    <a:pt x="314315" y="707203"/>
                  </a:lnTo>
                  <a:lnTo>
                    <a:pt x="276694" y="664387"/>
                  </a:lnTo>
                  <a:lnTo>
                    <a:pt x="261899" y="627737"/>
                  </a:lnTo>
                  <a:lnTo>
                    <a:pt x="256971" y="585838"/>
                  </a:lnTo>
                  <a:lnTo>
                    <a:pt x="256971" y="0"/>
                  </a:lnTo>
                  <a:lnTo>
                    <a:pt x="0" y="0"/>
                  </a:lnTo>
                  <a:lnTo>
                    <a:pt x="0" y="607453"/>
                  </a:lnTo>
                  <a:lnTo>
                    <a:pt x="3200" y="659715"/>
                  </a:lnTo>
                  <a:lnTo>
                    <a:pt x="12801" y="708355"/>
                  </a:lnTo>
                  <a:lnTo>
                    <a:pt x="28803" y="753375"/>
                  </a:lnTo>
                  <a:lnTo>
                    <a:pt x="51206" y="794778"/>
                  </a:lnTo>
                  <a:lnTo>
                    <a:pt x="79347" y="832107"/>
                  </a:lnTo>
                  <a:lnTo>
                    <a:pt x="112582" y="864904"/>
                  </a:lnTo>
                  <a:lnTo>
                    <a:pt x="150908" y="893173"/>
                  </a:lnTo>
                  <a:lnTo>
                    <a:pt x="194322" y="916914"/>
                  </a:lnTo>
                  <a:lnTo>
                    <a:pt x="242161" y="935692"/>
                  </a:lnTo>
                  <a:lnTo>
                    <a:pt x="293781" y="949107"/>
                  </a:lnTo>
                  <a:lnTo>
                    <a:pt x="349179" y="957157"/>
                  </a:lnTo>
                  <a:lnTo>
                    <a:pt x="408355" y="959840"/>
                  </a:lnTo>
                  <a:lnTo>
                    <a:pt x="467827" y="957157"/>
                  </a:lnTo>
                  <a:lnTo>
                    <a:pt x="523484" y="949107"/>
                  </a:lnTo>
                  <a:lnTo>
                    <a:pt x="575326" y="935692"/>
                  </a:lnTo>
                  <a:lnTo>
                    <a:pt x="623354" y="916914"/>
                  </a:lnTo>
                  <a:lnTo>
                    <a:pt x="666900" y="893173"/>
                  </a:lnTo>
                  <a:lnTo>
                    <a:pt x="705318" y="864904"/>
                  </a:lnTo>
                  <a:lnTo>
                    <a:pt x="738609" y="832107"/>
                  </a:lnTo>
                  <a:lnTo>
                    <a:pt x="766775" y="794778"/>
                  </a:lnTo>
                  <a:lnTo>
                    <a:pt x="789179" y="753375"/>
                  </a:lnTo>
                  <a:lnTo>
                    <a:pt x="805186" y="708355"/>
                  </a:lnTo>
                  <a:lnTo>
                    <a:pt x="814791" y="659715"/>
                  </a:lnTo>
                  <a:lnTo>
                    <a:pt x="817994" y="607453"/>
                  </a:lnTo>
                  <a:lnTo>
                    <a:pt x="8179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15">
              <a:extLst>
                <a:ext uri="{FF2B5EF4-FFF2-40B4-BE49-F238E27FC236}">
                  <a16:creationId xmlns:a16="http://schemas.microsoft.com/office/drawing/2014/main" id="{9C28154B-A740-CBCE-0ACB-3F46D6F5E51E}"/>
                </a:ext>
              </a:extLst>
            </p:cNvPr>
            <p:cNvSpPr/>
            <p:nvPr/>
          </p:nvSpPr>
          <p:spPr>
            <a:xfrm>
              <a:off x="7141512" y="2235202"/>
              <a:ext cx="778510" cy="948055"/>
            </a:xfrm>
            <a:custGeom>
              <a:avLst/>
              <a:gdLst/>
              <a:ahLst/>
              <a:cxnLst/>
              <a:rect l="l" t="t" r="r" b="b"/>
              <a:pathLst>
                <a:path w="778509" h="948055">
                  <a:moveTo>
                    <a:pt x="410908" y="0"/>
                  </a:moveTo>
                  <a:lnTo>
                    <a:pt x="0" y="0"/>
                  </a:lnTo>
                  <a:lnTo>
                    <a:pt x="0" y="947750"/>
                  </a:lnTo>
                  <a:lnTo>
                    <a:pt x="446519" y="947750"/>
                  </a:lnTo>
                  <a:lnTo>
                    <a:pt x="496253" y="945585"/>
                  </a:lnTo>
                  <a:lnTo>
                    <a:pt x="542412" y="939087"/>
                  </a:lnTo>
                  <a:lnTo>
                    <a:pt x="584991" y="928253"/>
                  </a:lnTo>
                  <a:lnTo>
                    <a:pt x="623989" y="913079"/>
                  </a:lnTo>
                  <a:lnTo>
                    <a:pt x="659034" y="894122"/>
                  </a:lnTo>
                  <a:lnTo>
                    <a:pt x="716118" y="846420"/>
                  </a:lnTo>
                  <a:lnTo>
                    <a:pt x="755549" y="786254"/>
                  </a:lnTo>
                  <a:lnTo>
                    <a:pt x="769752" y="744207"/>
                  </a:lnTo>
                  <a:lnTo>
                    <a:pt x="256971" y="744207"/>
                  </a:lnTo>
                  <a:lnTo>
                    <a:pt x="256971" y="546392"/>
                  </a:lnTo>
                  <a:lnTo>
                    <a:pt x="738009" y="546392"/>
                  </a:lnTo>
                  <a:lnTo>
                    <a:pt x="732736" y="538523"/>
                  </a:lnTo>
                  <a:lnTo>
                    <a:pt x="693140" y="499081"/>
                  </a:lnTo>
                  <a:lnTo>
                    <a:pt x="643807" y="470773"/>
                  </a:lnTo>
                  <a:lnTo>
                    <a:pt x="588309" y="455505"/>
                  </a:lnTo>
                  <a:lnTo>
                    <a:pt x="558469" y="452881"/>
                  </a:lnTo>
                  <a:lnTo>
                    <a:pt x="558469" y="445261"/>
                  </a:lnTo>
                  <a:lnTo>
                    <a:pt x="610235" y="429914"/>
                  </a:lnTo>
                  <a:lnTo>
                    <a:pt x="654837" y="405498"/>
                  </a:lnTo>
                  <a:lnTo>
                    <a:pt x="683268" y="381012"/>
                  </a:lnTo>
                  <a:lnTo>
                    <a:pt x="256971" y="381012"/>
                  </a:lnTo>
                  <a:lnTo>
                    <a:pt x="256971" y="201637"/>
                  </a:lnTo>
                  <a:lnTo>
                    <a:pt x="739200" y="201637"/>
                  </a:lnTo>
                  <a:lnTo>
                    <a:pt x="732274" y="169913"/>
                  </a:lnTo>
                  <a:lnTo>
                    <a:pt x="704138" y="112267"/>
                  </a:lnTo>
                  <a:lnTo>
                    <a:pt x="657539" y="65041"/>
                  </a:lnTo>
                  <a:lnTo>
                    <a:pt x="592823" y="29578"/>
                  </a:lnTo>
                  <a:lnTo>
                    <a:pt x="553779" y="16636"/>
                  </a:lnTo>
                  <a:lnTo>
                    <a:pt x="510447" y="7392"/>
                  </a:lnTo>
                  <a:lnTo>
                    <a:pt x="462824" y="1848"/>
                  </a:lnTo>
                  <a:lnTo>
                    <a:pt x="410908" y="0"/>
                  </a:lnTo>
                  <a:close/>
                </a:path>
                <a:path w="778509" h="948055">
                  <a:moveTo>
                    <a:pt x="738009" y="546392"/>
                  </a:moveTo>
                  <a:lnTo>
                    <a:pt x="385457" y="546392"/>
                  </a:lnTo>
                  <a:lnTo>
                    <a:pt x="403565" y="547146"/>
                  </a:lnTo>
                  <a:lnTo>
                    <a:pt x="420360" y="549411"/>
                  </a:lnTo>
                  <a:lnTo>
                    <a:pt x="462785" y="565173"/>
                  </a:lnTo>
                  <a:lnTo>
                    <a:pt x="491998" y="593140"/>
                  </a:lnTo>
                  <a:lnTo>
                    <a:pt x="506021" y="632554"/>
                  </a:lnTo>
                  <a:lnTo>
                    <a:pt x="506958" y="648157"/>
                  </a:lnTo>
                  <a:lnTo>
                    <a:pt x="504970" y="670026"/>
                  </a:lnTo>
                  <a:lnTo>
                    <a:pt x="489063" y="705650"/>
                  </a:lnTo>
                  <a:lnTo>
                    <a:pt x="457411" y="730255"/>
                  </a:lnTo>
                  <a:lnTo>
                    <a:pt x="410981" y="742657"/>
                  </a:lnTo>
                  <a:lnTo>
                    <a:pt x="382282" y="744207"/>
                  </a:lnTo>
                  <a:lnTo>
                    <a:pt x="769752" y="744207"/>
                  </a:lnTo>
                  <a:lnTo>
                    <a:pt x="775427" y="717074"/>
                  </a:lnTo>
                  <a:lnTo>
                    <a:pt x="777913" y="679322"/>
                  </a:lnTo>
                  <a:lnTo>
                    <a:pt x="776151" y="648157"/>
                  </a:lnTo>
                  <a:lnTo>
                    <a:pt x="776084" y="646963"/>
                  </a:lnTo>
                  <a:lnTo>
                    <a:pt x="770599" y="616673"/>
                  </a:lnTo>
                  <a:lnTo>
                    <a:pt x="761459" y="588450"/>
                  </a:lnTo>
                  <a:lnTo>
                    <a:pt x="748665" y="562292"/>
                  </a:lnTo>
                  <a:lnTo>
                    <a:pt x="738009" y="546392"/>
                  </a:lnTo>
                  <a:close/>
                </a:path>
                <a:path w="778509" h="948055">
                  <a:moveTo>
                    <a:pt x="739200" y="201637"/>
                  </a:moveTo>
                  <a:lnTo>
                    <a:pt x="370192" y="201637"/>
                  </a:lnTo>
                  <a:lnTo>
                    <a:pt x="392392" y="203109"/>
                  </a:lnTo>
                  <a:lnTo>
                    <a:pt x="412569" y="207522"/>
                  </a:lnTo>
                  <a:lnTo>
                    <a:pt x="446849" y="225170"/>
                  </a:lnTo>
                  <a:lnTo>
                    <a:pt x="475172" y="271210"/>
                  </a:lnTo>
                  <a:lnTo>
                    <a:pt x="477062" y="291325"/>
                  </a:lnTo>
                  <a:lnTo>
                    <a:pt x="476185" y="305101"/>
                  </a:lnTo>
                  <a:lnTo>
                    <a:pt x="455392" y="349401"/>
                  </a:lnTo>
                  <a:lnTo>
                    <a:pt x="411378" y="375103"/>
                  </a:lnTo>
                  <a:lnTo>
                    <a:pt x="367017" y="381012"/>
                  </a:lnTo>
                  <a:lnTo>
                    <a:pt x="683268" y="381012"/>
                  </a:lnTo>
                  <a:lnTo>
                    <a:pt x="718769" y="332981"/>
                  </a:lnTo>
                  <a:lnTo>
                    <a:pt x="735936" y="287118"/>
                  </a:lnTo>
                  <a:lnTo>
                    <a:pt x="741571" y="238134"/>
                  </a:lnTo>
                  <a:lnTo>
                    <a:pt x="741654" y="236626"/>
                  </a:lnTo>
                  <a:lnTo>
                    <a:pt x="739375" y="203109"/>
                  </a:lnTo>
                  <a:lnTo>
                    <a:pt x="739309" y="202136"/>
                  </a:lnTo>
                  <a:lnTo>
                    <a:pt x="739200" y="2016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4" name="object 16">
              <a:extLst>
                <a:ext uri="{FF2B5EF4-FFF2-40B4-BE49-F238E27FC236}">
                  <a16:creationId xmlns:a16="http://schemas.microsoft.com/office/drawing/2014/main" id="{CB22E7AF-D9C4-5EBF-5AA5-E562D2C5EB62}"/>
                </a:ext>
              </a:extLst>
            </p:cNvPr>
            <p:cNvGrpSpPr/>
            <p:nvPr/>
          </p:nvGrpSpPr>
          <p:grpSpPr>
            <a:xfrm>
              <a:off x="2759742" y="2250230"/>
              <a:ext cx="2042160" cy="2042160"/>
              <a:chOff x="2759742" y="2250230"/>
              <a:chExt cx="2042160" cy="2042160"/>
            </a:xfrm>
          </p:grpSpPr>
          <p:sp>
            <p:nvSpPr>
              <p:cNvPr id="55" name="object 17">
                <a:extLst>
                  <a:ext uri="{FF2B5EF4-FFF2-40B4-BE49-F238E27FC236}">
                    <a16:creationId xmlns:a16="http://schemas.microsoft.com/office/drawing/2014/main" id="{23AAE74A-D304-17C3-7674-F16EE88EE032}"/>
                  </a:ext>
                </a:extLst>
              </p:cNvPr>
              <p:cNvSpPr/>
              <p:nvPr/>
            </p:nvSpPr>
            <p:spPr>
              <a:xfrm>
                <a:off x="3159062" y="2649489"/>
                <a:ext cx="1243330" cy="1243330"/>
              </a:xfrm>
              <a:custGeom>
                <a:avLst/>
                <a:gdLst/>
                <a:ahLst/>
                <a:cxnLst/>
                <a:rect l="l" t="t" r="r" b="b"/>
                <a:pathLst>
                  <a:path w="1243329" h="1243329">
                    <a:moveTo>
                      <a:pt x="171987" y="867895"/>
                    </a:moveTo>
                    <a:lnTo>
                      <a:pt x="129973" y="876346"/>
                    </a:lnTo>
                    <a:lnTo>
                      <a:pt x="90404" y="894466"/>
                    </a:lnTo>
                    <a:lnTo>
                      <a:pt x="55064" y="922261"/>
                    </a:lnTo>
                    <a:lnTo>
                      <a:pt x="24472" y="962347"/>
                    </a:lnTo>
                    <a:lnTo>
                      <a:pt x="6118" y="1007500"/>
                    </a:lnTo>
                    <a:lnTo>
                      <a:pt x="0" y="1055185"/>
                    </a:lnTo>
                    <a:lnTo>
                      <a:pt x="6118" y="1102871"/>
                    </a:lnTo>
                    <a:lnTo>
                      <a:pt x="24472" y="1148023"/>
                    </a:lnTo>
                    <a:lnTo>
                      <a:pt x="55064" y="1188110"/>
                    </a:lnTo>
                    <a:lnTo>
                      <a:pt x="95145" y="1218696"/>
                    </a:lnTo>
                    <a:lnTo>
                      <a:pt x="140294" y="1237047"/>
                    </a:lnTo>
                    <a:lnTo>
                      <a:pt x="187977" y="1243164"/>
                    </a:lnTo>
                    <a:lnTo>
                      <a:pt x="235661" y="1237047"/>
                    </a:lnTo>
                    <a:lnTo>
                      <a:pt x="280813" y="1218696"/>
                    </a:lnTo>
                    <a:lnTo>
                      <a:pt x="320900" y="1188110"/>
                    </a:lnTo>
                    <a:lnTo>
                      <a:pt x="348300" y="1153399"/>
                    </a:lnTo>
                    <a:lnTo>
                      <a:pt x="366344" y="1114574"/>
                    </a:lnTo>
                    <a:lnTo>
                      <a:pt x="375039" y="1073324"/>
                    </a:lnTo>
                    <a:lnTo>
                      <a:pt x="374392" y="1031341"/>
                    </a:lnTo>
                    <a:lnTo>
                      <a:pt x="382516" y="990938"/>
                    </a:lnTo>
                    <a:lnTo>
                      <a:pt x="397327" y="951953"/>
                    </a:lnTo>
                    <a:lnTo>
                      <a:pt x="418832" y="915284"/>
                    </a:lnTo>
                    <a:lnTo>
                      <a:pt x="446961" y="881913"/>
                    </a:lnTo>
                    <a:lnTo>
                      <a:pt x="462219" y="869111"/>
                    </a:lnTo>
                    <a:lnTo>
                      <a:pt x="214664" y="869111"/>
                    </a:lnTo>
                    <a:lnTo>
                      <a:pt x="171987" y="867895"/>
                    </a:lnTo>
                    <a:close/>
                  </a:path>
                  <a:path w="1243329" h="1243329">
                    <a:moveTo>
                      <a:pt x="896935" y="808964"/>
                    </a:moveTo>
                    <a:lnTo>
                      <a:pt x="642772" y="808964"/>
                    </a:lnTo>
                    <a:lnTo>
                      <a:pt x="683129" y="816103"/>
                    </a:lnTo>
                    <a:lnTo>
                      <a:pt x="682932" y="816103"/>
                    </a:lnTo>
                    <a:lnTo>
                      <a:pt x="723602" y="830803"/>
                    </a:lnTo>
                    <a:lnTo>
                      <a:pt x="761840" y="852710"/>
                    </a:lnTo>
                    <a:lnTo>
                      <a:pt x="796731" y="881913"/>
                    </a:lnTo>
                    <a:lnTo>
                      <a:pt x="824474" y="914737"/>
                    </a:lnTo>
                    <a:lnTo>
                      <a:pt x="845758" y="950675"/>
                    </a:lnTo>
                    <a:lnTo>
                      <a:pt x="860591" y="988878"/>
                    </a:lnTo>
                    <a:lnTo>
                      <a:pt x="868981" y="1028496"/>
                    </a:lnTo>
                    <a:lnTo>
                      <a:pt x="867767" y="1071179"/>
                    </a:lnTo>
                    <a:lnTo>
                      <a:pt x="876222" y="1113194"/>
                    </a:lnTo>
                    <a:lnTo>
                      <a:pt x="894347" y="1152764"/>
                    </a:lnTo>
                    <a:lnTo>
                      <a:pt x="922143" y="1188110"/>
                    </a:lnTo>
                    <a:lnTo>
                      <a:pt x="962225" y="1218696"/>
                    </a:lnTo>
                    <a:lnTo>
                      <a:pt x="1007376" y="1237047"/>
                    </a:lnTo>
                    <a:lnTo>
                      <a:pt x="1055062" y="1243164"/>
                    </a:lnTo>
                    <a:lnTo>
                      <a:pt x="1102747" y="1237047"/>
                    </a:lnTo>
                    <a:lnTo>
                      <a:pt x="1147898" y="1218696"/>
                    </a:lnTo>
                    <a:lnTo>
                      <a:pt x="1187980" y="1188110"/>
                    </a:lnTo>
                    <a:lnTo>
                      <a:pt x="1218566" y="1148023"/>
                    </a:lnTo>
                    <a:lnTo>
                      <a:pt x="1236917" y="1102871"/>
                    </a:lnTo>
                    <a:lnTo>
                      <a:pt x="1243034" y="1055185"/>
                    </a:lnTo>
                    <a:lnTo>
                      <a:pt x="1236917" y="1007500"/>
                    </a:lnTo>
                    <a:lnTo>
                      <a:pt x="1218566" y="962347"/>
                    </a:lnTo>
                    <a:lnTo>
                      <a:pt x="1187980" y="922261"/>
                    </a:lnTo>
                    <a:lnTo>
                      <a:pt x="1153269" y="894861"/>
                    </a:lnTo>
                    <a:lnTo>
                      <a:pt x="1114445" y="876817"/>
                    </a:lnTo>
                    <a:lnTo>
                      <a:pt x="1076266" y="868768"/>
                    </a:lnTo>
                    <a:lnTo>
                      <a:pt x="1031224" y="868768"/>
                    </a:lnTo>
                    <a:lnTo>
                      <a:pt x="991189" y="860721"/>
                    </a:lnTo>
                    <a:lnTo>
                      <a:pt x="991012" y="860721"/>
                    </a:lnTo>
                    <a:lnTo>
                      <a:pt x="951964" y="845886"/>
                    </a:lnTo>
                    <a:lnTo>
                      <a:pt x="915159" y="824329"/>
                    </a:lnTo>
                    <a:lnTo>
                      <a:pt x="896935" y="808964"/>
                    </a:lnTo>
                    <a:close/>
                  </a:path>
                  <a:path w="1243329" h="1243329">
                    <a:moveTo>
                      <a:pt x="462028" y="374395"/>
                    </a:moveTo>
                    <a:lnTo>
                      <a:pt x="211820" y="374395"/>
                    </a:lnTo>
                    <a:lnTo>
                      <a:pt x="252225" y="382519"/>
                    </a:lnTo>
                    <a:lnTo>
                      <a:pt x="291212" y="397329"/>
                    </a:lnTo>
                    <a:lnTo>
                      <a:pt x="327882" y="418830"/>
                    </a:lnTo>
                    <a:lnTo>
                      <a:pt x="361337" y="447027"/>
                    </a:lnTo>
                    <a:lnTo>
                      <a:pt x="390393" y="481713"/>
                    </a:lnTo>
                    <a:lnTo>
                      <a:pt x="412267" y="519807"/>
                    </a:lnTo>
                    <a:lnTo>
                      <a:pt x="426974" y="560316"/>
                    </a:lnTo>
                    <a:lnTo>
                      <a:pt x="434481" y="601992"/>
                    </a:lnTo>
                    <a:lnTo>
                      <a:pt x="434527" y="602246"/>
                    </a:lnTo>
                    <a:lnTo>
                      <a:pt x="433883" y="608507"/>
                    </a:lnTo>
                    <a:lnTo>
                      <a:pt x="433485" y="615124"/>
                    </a:lnTo>
                    <a:lnTo>
                      <a:pt x="433485" y="628116"/>
                    </a:lnTo>
                    <a:lnTo>
                      <a:pt x="433856" y="634479"/>
                    </a:lnTo>
                    <a:lnTo>
                      <a:pt x="434512" y="640905"/>
                    </a:lnTo>
                    <a:lnTo>
                      <a:pt x="434540" y="641172"/>
                    </a:lnTo>
                    <a:lnTo>
                      <a:pt x="427094" y="682837"/>
                    </a:lnTo>
                    <a:lnTo>
                      <a:pt x="412305" y="723858"/>
                    </a:lnTo>
                    <a:lnTo>
                      <a:pt x="390380" y="762065"/>
                    </a:lnTo>
                    <a:lnTo>
                      <a:pt x="361248" y="796848"/>
                    </a:lnTo>
                    <a:lnTo>
                      <a:pt x="328425" y="824599"/>
                    </a:lnTo>
                    <a:lnTo>
                      <a:pt x="292490" y="845886"/>
                    </a:lnTo>
                    <a:lnTo>
                      <a:pt x="254288" y="860721"/>
                    </a:lnTo>
                    <a:lnTo>
                      <a:pt x="214664" y="869111"/>
                    </a:lnTo>
                    <a:lnTo>
                      <a:pt x="462219" y="869111"/>
                    </a:lnTo>
                    <a:lnTo>
                      <a:pt x="481808" y="852710"/>
                    </a:lnTo>
                    <a:lnTo>
                      <a:pt x="520014" y="830803"/>
                    </a:lnTo>
                    <a:lnTo>
                      <a:pt x="560640" y="816103"/>
                    </a:lnTo>
                    <a:lnTo>
                      <a:pt x="600625" y="808964"/>
                    </a:lnTo>
                    <a:lnTo>
                      <a:pt x="896935" y="808964"/>
                    </a:lnTo>
                    <a:lnTo>
                      <a:pt x="881707" y="796124"/>
                    </a:lnTo>
                    <a:lnTo>
                      <a:pt x="852651" y="761443"/>
                    </a:lnTo>
                    <a:lnTo>
                      <a:pt x="830776" y="723349"/>
                    </a:lnTo>
                    <a:lnTo>
                      <a:pt x="816070" y="682837"/>
                    </a:lnTo>
                    <a:lnTo>
                      <a:pt x="808564" y="641172"/>
                    </a:lnTo>
                    <a:lnTo>
                      <a:pt x="808516" y="640905"/>
                    </a:lnTo>
                    <a:lnTo>
                      <a:pt x="809159" y="634657"/>
                    </a:lnTo>
                    <a:lnTo>
                      <a:pt x="809553" y="628116"/>
                    </a:lnTo>
                    <a:lnTo>
                      <a:pt x="809558" y="615124"/>
                    </a:lnTo>
                    <a:lnTo>
                      <a:pt x="809186" y="608672"/>
                    </a:lnTo>
                    <a:lnTo>
                      <a:pt x="808518" y="602246"/>
                    </a:lnTo>
                    <a:lnTo>
                      <a:pt x="808491" y="601992"/>
                    </a:lnTo>
                    <a:lnTo>
                      <a:pt x="815946" y="560316"/>
                    </a:lnTo>
                    <a:lnTo>
                      <a:pt x="830737" y="519304"/>
                    </a:lnTo>
                    <a:lnTo>
                      <a:pt x="852663" y="481093"/>
                    </a:lnTo>
                    <a:lnTo>
                      <a:pt x="881795" y="446303"/>
                    </a:lnTo>
                    <a:lnTo>
                      <a:pt x="895646" y="434593"/>
                    </a:lnTo>
                    <a:lnTo>
                      <a:pt x="602484" y="434593"/>
                    </a:lnTo>
                    <a:lnTo>
                      <a:pt x="560295" y="427123"/>
                    </a:lnTo>
                    <a:lnTo>
                      <a:pt x="519531" y="412408"/>
                    </a:lnTo>
                    <a:lnTo>
                      <a:pt x="481210" y="390452"/>
                    </a:lnTo>
                    <a:lnTo>
                      <a:pt x="462028" y="374395"/>
                    </a:lnTo>
                    <a:close/>
                  </a:path>
                  <a:path w="1243329" h="1243329">
                    <a:moveTo>
                      <a:pt x="1073199" y="868122"/>
                    </a:moveTo>
                    <a:lnTo>
                      <a:pt x="1031224" y="868768"/>
                    </a:lnTo>
                    <a:lnTo>
                      <a:pt x="1076266" y="868768"/>
                    </a:lnTo>
                    <a:lnTo>
                      <a:pt x="1073199" y="868122"/>
                    </a:lnTo>
                    <a:close/>
                  </a:path>
                  <a:path w="1243329" h="1243329">
                    <a:moveTo>
                      <a:pt x="1055062" y="0"/>
                    </a:moveTo>
                    <a:lnTo>
                      <a:pt x="1007376" y="6117"/>
                    </a:lnTo>
                    <a:lnTo>
                      <a:pt x="962225" y="24468"/>
                    </a:lnTo>
                    <a:lnTo>
                      <a:pt x="922143" y="55054"/>
                    </a:lnTo>
                    <a:lnTo>
                      <a:pt x="894738" y="89764"/>
                    </a:lnTo>
                    <a:lnTo>
                      <a:pt x="876695" y="128589"/>
                    </a:lnTo>
                    <a:lnTo>
                      <a:pt x="868003" y="169834"/>
                    </a:lnTo>
                    <a:lnTo>
                      <a:pt x="868651" y="211810"/>
                    </a:lnTo>
                    <a:lnTo>
                      <a:pt x="860526" y="252221"/>
                    </a:lnTo>
                    <a:lnTo>
                      <a:pt x="845712" y="291207"/>
                    </a:lnTo>
                    <a:lnTo>
                      <a:pt x="824206" y="327875"/>
                    </a:lnTo>
                    <a:lnTo>
                      <a:pt x="796007" y="361327"/>
                    </a:lnTo>
                    <a:lnTo>
                      <a:pt x="761226" y="390452"/>
                    </a:lnTo>
                    <a:lnTo>
                      <a:pt x="722889" y="412408"/>
                    </a:lnTo>
                    <a:lnTo>
                      <a:pt x="682228" y="427123"/>
                    </a:lnTo>
                    <a:lnTo>
                      <a:pt x="682049" y="427123"/>
                    </a:lnTo>
                    <a:lnTo>
                      <a:pt x="640213" y="434593"/>
                    </a:lnTo>
                    <a:lnTo>
                      <a:pt x="895646" y="434593"/>
                    </a:lnTo>
                    <a:lnTo>
                      <a:pt x="914613" y="418560"/>
                    </a:lnTo>
                    <a:lnTo>
                      <a:pt x="950458" y="397329"/>
                    </a:lnTo>
                    <a:lnTo>
                      <a:pt x="988553" y="382519"/>
                    </a:lnTo>
                    <a:lnTo>
                      <a:pt x="988391" y="382519"/>
                    </a:lnTo>
                    <a:lnTo>
                      <a:pt x="1028366" y="374053"/>
                    </a:lnTo>
                    <a:lnTo>
                      <a:pt x="1077085" y="374053"/>
                    </a:lnTo>
                    <a:lnTo>
                      <a:pt x="1113069" y="366812"/>
                    </a:lnTo>
                    <a:lnTo>
                      <a:pt x="1152639" y="348687"/>
                    </a:lnTo>
                    <a:lnTo>
                      <a:pt x="1187980" y="320890"/>
                    </a:lnTo>
                    <a:lnTo>
                      <a:pt x="1218566" y="280808"/>
                    </a:lnTo>
                    <a:lnTo>
                      <a:pt x="1236917" y="235657"/>
                    </a:lnTo>
                    <a:lnTo>
                      <a:pt x="1243034" y="187972"/>
                    </a:lnTo>
                    <a:lnTo>
                      <a:pt x="1236917" y="140287"/>
                    </a:lnTo>
                    <a:lnTo>
                      <a:pt x="1218566" y="95136"/>
                    </a:lnTo>
                    <a:lnTo>
                      <a:pt x="1187980" y="55054"/>
                    </a:lnTo>
                    <a:lnTo>
                      <a:pt x="1147898" y="24468"/>
                    </a:lnTo>
                    <a:lnTo>
                      <a:pt x="1102747" y="6117"/>
                    </a:lnTo>
                    <a:lnTo>
                      <a:pt x="1055062" y="0"/>
                    </a:lnTo>
                    <a:close/>
                  </a:path>
                  <a:path w="1243329" h="1243329">
                    <a:moveTo>
                      <a:pt x="1077085" y="374053"/>
                    </a:moveTo>
                    <a:lnTo>
                      <a:pt x="1028366" y="374053"/>
                    </a:lnTo>
                    <a:lnTo>
                      <a:pt x="1071051" y="375267"/>
                    </a:lnTo>
                    <a:lnTo>
                      <a:pt x="1077085" y="374053"/>
                    </a:lnTo>
                    <a:close/>
                  </a:path>
                  <a:path w="1243329" h="1243329">
                    <a:moveTo>
                      <a:pt x="187977" y="0"/>
                    </a:moveTo>
                    <a:lnTo>
                      <a:pt x="140294" y="6117"/>
                    </a:lnTo>
                    <a:lnTo>
                      <a:pt x="95145" y="24468"/>
                    </a:lnTo>
                    <a:lnTo>
                      <a:pt x="55064" y="55054"/>
                    </a:lnTo>
                    <a:lnTo>
                      <a:pt x="24472" y="95136"/>
                    </a:lnTo>
                    <a:lnTo>
                      <a:pt x="6118" y="140287"/>
                    </a:lnTo>
                    <a:lnTo>
                      <a:pt x="0" y="187972"/>
                    </a:lnTo>
                    <a:lnTo>
                      <a:pt x="6118" y="235657"/>
                    </a:lnTo>
                    <a:lnTo>
                      <a:pt x="24472" y="280808"/>
                    </a:lnTo>
                    <a:lnTo>
                      <a:pt x="55064" y="320890"/>
                    </a:lnTo>
                    <a:lnTo>
                      <a:pt x="89767" y="348296"/>
                    </a:lnTo>
                    <a:lnTo>
                      <a:pt x="128589" y="366341"/>
                    </a:lnTo>
                    <a:lnTo>
                      <a:pt x="169837" y="375036"/>
                    </a:lnTo>
                    <a:lnTo>
                      <a:pt x="211820" y="374395"/>
                    </a:lnTo>
                    <a:lnTo>
                      <a:pt x="462028" y="374395"/>
                    </a:lnTo>
                    <a:lnTo>
                      <a:pt x="418562" y="328421"/>
                    </a:lnTo>
                    <a:lnTo>
                      <a:pt x="397275" y="292487"/>
                    </a:lnTo>
                    <a:lnTo>
                      <a:pt x="382440" y="254286"/>
                    </a:lnTo>
                    <a:lnTo>
                      <a:pt x="374049" y="214668"/>
                    </a:lnTo>
                    <a:lnTo>
                      <a:pt x="375271" y="171983"/>
                    </a:lnTo>
                    <a:lnTo>
                      <a:pt x="366820" y="129965"/>
                    </a:lnTo>
                    <a:lnTo>
                      <a:pt x="348696" y="90395"/>
                    </a:lnTo>
                    <a:lnTo>
                      <a:pt x="320900" y="55054"/>
                    </a:lnTo>
                    <a:lnTo>
                      <a:pt x="280813" y="24468"/>
                    </a:lnTo>
                    <a:lnTo>
                      <a:pt x="235661" y="6117"/>
                    </a:lnTo>
                    <a:lnTo>
                      <a:pt x="187977" y="0"/>
                    </a:lnTo>
                    <a:close/>
                  </a:path>
                </a:pathLst>
              </a:custGeom>
              <a:solidFill>
                <a:srgbClr val="0D274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18">
                <a:extLst>
                  <a:ext uri="{FF2B5EF4-FFF2-40B4-BE49-F238E27FC236}">
                    <a16:creationId xmlns:a16="http://schemas.microsoft.com/office/drawing/2014/main" id="{30878511-4D4E-FF2C-6A82-8B68E726E4AC}"/>
                  </a:ext>
                </a:extLst>
              </p:cNvPr>
              <p:cNvSpPr/>
              <p:nvPr/>
            </p:nvSpPr>
            <p:spPr>
              <a:xfrm>
                <a:off x="2759735" y="2250236"/>
                <a:ext cx="2042160" cy="2042160"/>
              </a:xfrm>
              <a:custGeom>
                <a:avLst/>
                <a:gdLst/>
                <a:ahLst/>
                <a:cxnLst/>
                <a:rect l="l" t="t" r="r" b="b"/>
                <a:pathLst>
                  <a:path w="2042160" h="2042160">
                    <a:moveTo>
                      <a:pt x="364388" y="1018946"/>
                    </a:moveTo>
                    <a:lnTo>
                      <a:pt x="358457" y="972718"/>
                    </a:lnTo>
                    <a:lnTo>
                      <a:pt x="340664" y="928966"/>
                    </a:lnTo>
                    <a:lnTo>
                      <a:pt x="311023" y="890117"/>
                    </a:lnTo>
                    <a:lnTo>
                      <a:pt x="272173" y="860463"/>
                    </a:lnTo>
                    <a:lnTo>
                      <a:pt x="228409" y="842683"/>
                    </a:lnTo>
                    <a:lnTo>
                      <a:pt x="182194" y="836752"/>
                    </a:lnTo>
                    <a:lnTo>
                      <a:pt x="135978" y="842683"/>
                    </a:lnTo>
                    <a:lnTo>
                      <a:pt x="92214" y="860463"/>
                    </a:lnTo>
                    <a:lnTo>
                      <a:pt x="53365" y="890117"/>
                    </a:lnTo>
                    <a:lnTo>
                      <a:pt x="23710" y="928966"/>
                    </a:lnTo>
                    <a:lnTo>
                      <a:pt x="5930" y="972718"/>
                    </a:lnTo>
                    <a:lnTo>
                      <a:pt x="0" y="1018946"/>
                    </a:lnTo>
                    <a:lnTo>
                      <a:pt x="5930" y="1065161"/>
                    </a:lnTo>
                    <a:lnTo>
                      <a:pt x="23710" y="1108925"/>
                    </a:lnTo>
                    <a:lnTo>
                      <a:pt x="53365" y="1147775"/>
                    </a:lnTo>
                    <a:lnTo>
                      <a:pt x="92214" y="1177417"/>
                    </a:lnTo>
                    <a:lnTo>
                      <a:pt x="135978" y="1195209"/>
                    </a:lnTo>
                    <a:lnTo>
                      <a:pt x="182194" y="1201140"/>
                    </a:lnTo>
                    <a:lnTo>
                      <a:pt x="228409" y="1195209"/>
                    </a:lnTo>
                    <a:lnTo>
                      <a:pt x="272173" y="1177417"/>
                    </a:lnTo>
                    <a:lnTo>
                      <a:pt x="311023" y="1147775"/>
                    </a:lnTo>
                    <a:lnTo>
                      <a:pt x="340664" y="1108925"/>
                    </a:lnTo>
                    <a:lnTo>
                      <a:pt x="358457" y="1065161"/>
                    </a:lnTo>
                    <a:lnTo>
                      <a:pt x="364388" y="1018946"/>
                    </a:lnTo>
                    <a:close/>
                  </a:path>
                  <a:path w="2042160" h="2042160">
                    <a:moveTo>
                      <a:pt x="1201140" y="182194"/>
                    </a:moveTo>
                    <a:lnTo>
                      <a:pt x="1195209" y="135978"/>
                    </a:lnTo>
                    <a:lnTo>
                      <a:pt x="1177417" y="92214"/>
                    </a:lnTo>
                    <a:lnTo>
                      <a:pt x="1147775" y="53352"/>
                    </a:lnTo>
                    <a:lnTo>
                      <a:pt x="1108925" y="23710"/>
                    </a:lnTo>
                    <a:lnTo>
                      <a:pt x="1065161" y="5930"/>
                    </a:lnTo>
                    <a:lnTo>
                      <a:pt x="1018946" y="0"/>
                    </a:lnTo>
                    <a:lnTo>
                      <a:pt x="972718" y="5930"/>
                    </a:lnTo>
                    <a:lnTo>
                      <a:pt x="928966" y="23710"/>
                    </a:lnTo>
                    <a:lnTo>
                      <a:pt x="890117" y="53352"/>
                    </a:lnTo>
                    <a:lnTo>
                      <a:pt x="860463" y="92214"/>
                    </a:lnTo>
                    <a:lnTo>
                      <a:pt x="842670" y="135978"/>
                    </a:lnTo>
                    <a:lnTo>
                      <a:pt x="836739" y="182194"/>
                    </a:lnTo>
                    <a:lnTo>
                      <a:pt x="842670" y="228409"/>
                    </a:lnTo>
                    <a:lnTo>
                      <a:pt x="860463" y="272173"/>
                    </a:lnTo>
                    <a:lnTo>
                      <a:pt x="890117" y="311010"/>
                    </a:lnTo>
                    <a:lnTo>
                      <a:pt x="928966" y="340664"/>
                    </a:lnTo>
                    <a:lnTo>
                      <a:pt x="972718" y="358457"/>
                    </a:lnTo>
                    <a:lnTo>
                      <a:pt x="1018946" y="364388"/>
                    </a:lnTo>
                    <a:lnTo>
                      <a:pt x="1065161" y="358457"/>
                    </a:lnTo>
                    <a:lnTo>
                      <a:pt x="1108925" y="340664"/>
                    </a:lnTo>
                    <a:lnTo>
                      <a:pt x="1147775" y="311010"/>
                    </a:lnTo>
                    <a:lnTo>
                      <a:pt x="1177417" y="272173"/>
                    </a:lnTo>
                    <a:lnTo>
                      <a:pt x="1195209" y="228409"/>
                    </a:lnTo>
                    <a:lnTo>
                      <a:pt x="1201140" y="182194"/>
                    </a:lnTo>
                    <a:close/>
                  </a:path>
                  <a:path w="2042160" h="2042160">
                    <a:moveTo>
                      <a:pt x="1204925" y="1859483"/>
                    </a:moveTo>
                    <a:lnTo>
                      <a:pt x="1199007" y="1813267"/>
                    </a:lnTo>
                    <a:lnTo>
                      <a:pt x="1181214" y="1769503"/>
                    </a:lnTo>
                    <a:lnTo>
                      <a:pt x="1151559" y="1730654"/>
                    </a:lnTo>
                    <a:lnTo>
                      <a:pt x="1112710" y="1701012"/>
                    </a:lnTo>
                    <a:lnTo>
                      <a:pt x="1068959" y="1683219"/>
                    </a:lnTo>
                    <a:lnTo>
                      <a:pt x="1022743" y="1677289"/>
                    </a:lnTo>
                    <a:lnTo>
                      <a:pt x="976515" y="1683219"/>
                    </a:lnTo>
                    <a:lnTo>
                      <a:pt x="932751" y="1701012"/>
                    </a:lnTo>
                    <a:lnTo>
                      <a:pt x="893902" y="1730654"/>
                    </a:lnTo>
                    <a:lnTo>
                      <a:pt x="864260" y="1769503"/>
                    </a:lnTo>
                    <a:lnTo>
                      <a:pt x="846467" y="1813267"/>
                    </a:lnTo>
                    <a:lnTo>
                      <a:pt x="840536" y="1859483"/>
                    </a:lnTo>
                    <a:lnTo>
                      <a:pt x="846467" y="1905698"/>
                    </a:lnTo>
                    <a:lnTo>
                      <a:pt x="864260" y="1949462"/>
                    </a:lnTo>
                    <a:lnTo>
                      <a:pt x="893902" y="1988312"/>
                    </a:lnTo>
                    <a:lnTo>
                      <a:pt x="932751" y="2017966"/>
                    </a:lnTo>
                    <a:lnTo>
                      <a:pt x="976515" y="2035759"/>
                    </a:lnTo>
                    <a:lnTo>
                      <a:pt x="1022743" y="2041677"/>
                    </a:lnTo>
                    <a:lnTo>
                      <a:pt x="1068959" y="2035759"/>
                    </a:lnTo>
                    <a:lnTo>
                      <a:pt x="1112710" y="2017966"/>
                    </a:lnTo>
                    <a:lnTo>
                      <a:pt x="1151559" y="1988312"/>
                    </a:lnTo>
                    <a:lnTo>
                      <a:pt x="1181214" y="1949462"/>
                    </a:lnTo>
                    <a:lnTo>
                      <a:pt x="1199007" y="1905698"/>
                    </a:lnTo>
                    <a:lnTo>
                      <a:pt x="1204925" y="1859483"/>
                    </a:lnTo>
                    <a:close/>
                  </a:path>
                  <a:path w="2042160" h="2042160">
                    <a:moveTo>
                      <a:pt x="2041677" y="1022731"/>
                    </a:moveTo>
                    <a:lnTo>
                      <a:pt x="2035759" y="976515"/>
                    </a:lnTo>
                    <a:lnTo>
                      <a:pt x="2017966" y="932751"/>
                    </a:lnTo>
                    <a:lnTo>
                      <a:pt x="1988312" y="893902"/>
                    </a:lnTo>
                    <a:lnTo>
                      <a:pt x="1949462" y="864260"/>
                    </a:lnTo>
                    <a:lnTo>
                      <a:pt x="1905698" y="846480"/>
                    </a:lnTo>
                    <a:lnTo>
                      <a:pt x="1859483" y="840549"/>
                    </a:lnTo>
                    <a:lnTo>
                      <a:pt x="1813267" y="846480"/>
                    </a:lnTo>
                    <a:lnTo>
                      <a:pt x="1769503" y="864260"/>
                    </a:lnTo>
                    <a:lnTo>
                      <a:pt x="1730654" y="893902"/>
                    </a:lnTo>
                    <a:lnTo>
                      <a:pt x="1701012" y="932751"/>
                    </a:lnTo>
                    <a:lnTo>
                      <a:pt x="1683219" y="976515"/>
                    </a:lnTo>
                    <a:lnTo>
                      <a:pt x="1677289" y="1022731"/>
                    </a:lnTo>
                    <a:lnTo>
                      <a:pt x="1683219" y="1068946"/>
                    </a:lnTo>
                    <a:lnTo>
                      <a:pt x="1701012" y="1112710"/>
                    </a:lnTo>
                    <a:lnTo>
                      <a:pt x="1730654" y="1151559"/>
                    </a:lnTo>
                    <a:lnTo>
                      <a:pt x="1769503" y="1181214"/>
                    </a:lnTo>
                    <a:lnTo>
                      <a:pt x="1813267" y="1199007"/>
                    </a:lnTo>
                    <a:lnTo>
                      <a:pt x="1859483" y="1204925"/>
                    </a:lnTo>
                    <a:lnTo>
                      <a:pt x="1905698" y="1199007"/>
                    </a:lnTo>
                    <a:lnTo>
                      <a:pt x="1949462" y="1181214"/>
                    </a:lnTo>
                    <a:lnTo>
                      <a:pt x="1988312" y="1151559"/>
                    </a:lnTo>
                    <a:lnTo>
                      <a:pt x="2017966" y="1112710"/>
                    </a:lnTo>
                    <a:lnTo>
                      <a:pt x="2035759" y="1068946"/>
                    </a:lnTo>
                    <a:lnTo>
                      <a:pt x="2041677" y="1022731"/>
                    </a:lnTo>
                    <a:close/>
                  </a:path>
                </a:pathLst>
              </a:custGeom>
              <a:solidFill>
                <a:srgbClr val="0066A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 I  ·  EL NUEVO TABLERO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94548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928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 puntaje a la obligación: cómo se aplica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005C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puntaje no es el final del trámite. Es donde empieza.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57200" cy="457200"/>
          </a:xfrm>
          <a:prstGeom prst="ellipse">
            <a:avLst/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6" name="Text 4"/>
          <p:cNvSpPr txBox="1"/>
          <p:nvPr/>
        </p:nvSpPr>
        <p:spPr>
          <a:xfrm>
            <a:off x="54864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395728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Clasificación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779776"/>
            <a:ext cx="208483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autoridad aplica la matriz sobre la entidad y cada una de sus instalaciones.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468880" y="1898627"/>
            <a:ext cx="320040" cy="320040"/>
          </a:xfrm>
          <a:prstGeom prst="rightArrow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0" name="Shape 8"/>
          <p:cNvSpPr/>
          <p:nvPr/>
        </p:nvSpPr>
        <p:spPr>
          <a:xfrm>
            <a:off x="2798064" y="1828800"/>
            <a:ext cx="457200" cy="457200"/>
          </a:xfrm>
          <a:prstGeom prst="ellipse">
            <a:avLst/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1" name="Text 9"/>
          <p:cNvSpPr txBox="1"/>
          <p:nvPr/>
        </p:nvSpPr>
        <p:spPr>
          <a:xfrm>
            <a:off x="2798064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2798064" y="2395728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Declaración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2798064" y="2779776"/>
            <a:ext cx="208483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resultado medio o alto, se declara entidad obligada mediante resolución exenta.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047488" y="1828800"/>
            <a:ext cx="457200" cy="457200"/>
          </a:xfrm>
          <a:prstGeom prst="ellipse">
            <a:avLst/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6" name="Text 14"/>
          <p:cNvSpPr txBox="1"/>
          <p:nvPr/>
        </p:nvSpPr>
        <p:spPr>
          <a:xfrm>
            <a:off x="5047488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047488" y="2395728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Estudio de seguridad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047488" y="2779776"/>
            <a:ext cx="208483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entidad presenta su estudio: amenazas, vulnerabilidades y medidas de mitigación.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296912" y="1828800"/>
            <a:ext cx="457200" cy="457200"/>
          </a:xfrm>
          <a:prstGeom prst="ellipse">
            <a:avLst/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1" name="Text 19"/>
          <p:cNvSpPr txBox="1"/>
          <p:nvPr/>
        </p:nvSpPr>
        <p:spPr>
          <a:xfrm>
            <a:off x="7296912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7296912" y="2395728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y encargado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7296912" y="2779776"/>
            <a:ext cx="208483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Aprobado el estudio, se ejecuta el plan y se designa al encargado de seguridad.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546336" y="1828800"/>
            <a:ext cx="457200" cy="457200"/>
          </a:xfrm>
          <a:prstGeom prst="ellipse">
            <a:avLst/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6" name="Text 24"/>
          <p:cNvSpPr txBox="1"/>
          <p:nvPr/>
        </p:nvSpPr>
        <p:spPr>
          <a:xfrm>
            <a:off x="9546336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9546336" y="2395728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Fiscalización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9546336" y="2779776"/>
            <a:ext cx="208483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Carabineros y la Subsecretaría fiscalizan; el incumplimiento activa el régimen de multas.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48640" y="4160520"/>
            <a:ext cx="3514344" cy="1783080"/>
          </a:xfrm>
          <a:prstGeom prst="roundRect">
            <a:avLst>
              <a:gd name="adj" fmla="val 4615"/>
            </a:avLst>
          </a:prstGeom>
          <a:solidFill>
            <a:srgbClr val="E2EAF4"/>
          </a:solidFill>
          <a:ln w="12700">
            <a:solidFill>
              <a:srgbClr val="005CA0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0" name="Text 28"/>
          <p:cNvSpPr txBox="1"/>
          <p:nvPr/>
        </p:nvSpPr>
        <p:spPr>
          <a:xfrm>
            <a:off x="804672" y="4343400"/>
            <a:ext cx="2234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BAJO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2645664" y="4343400"/>
            <a:ext cx="11612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1928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– 4</a:t>
            </a:r>
            <a:endParaRPr lang="en-US" sz="1800" dirty="0"/>
          </a:p>
        </p:txBody>
      </p:sp>
      <p:sp>
        <p:nvSpPr>
          <p:cNvPr id="32" name="Text 30"/>
          <p:cNvSpPr txBox="1"/>
          <p:nvPr/>
        </p:nvSpPr>
        <p:spPr>
          <a:xfrm>
            <a:off x="804672" y="4727448"/>
            <a:ext cx="3002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obligación de mantener medidas de seguridad privada. La autoridad conserva la facultad de revisar la clasificación.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4337304" y="4160520"/>
            <a:ext cx="3514344" cy="1783080"/>
          </a:xfrm>
          <a:prstGeom prst="roundRect">
            <a:avLst>
              <a:gd name="adj" fmla="val 4615"/>
            </a:avLst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4" name="Text 32"/>
          <p:cNvSpPr txBox="1"/>
          <p:nvPr/>
        </p:nvSpPr>
        <p:spPr>
          <a:xfrm>
            <a:off x="4593336" y="4343400"/>
            <a:ext cx="2234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MEDIO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6434328" y="4343400"/>
            <a:ext cx="11612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– 7</a:t>
            </a:r>
            <a:endParaRPr lang="en-US" sz="1800" dirty="0"/>
          </a:p>
        </p:txBody>
      </p:sp>
      <p:sp>
        <p:nvSpPr>
          <p:cNvPr id="36" name="Text 34"/>
          <p:cNvSpPr txBox="1"/>
          <p:nvPr/>
        </p:nvSpPr>
        <p:spPr>
          <a:xfrm>
            <a:off x="4593336" y="4727448"/>
            <a:ext cx="3002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 obligada. Debe presentar estudio de seguridad y ejecutar las medidas que la autoridad apruebe.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8125968" y="4160520"/>
            <a:ext cx="3514344" cy="1783080"/>
          </a:xfrm>
          <a:prstGeom prst="roundRect">
            <a:avLst>
              <a:gd name="adj" fmla="val 4615"/>
            </a:avLst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8" name="Text 36"/>
          <p:cNvSpPr txBox="1"/>
          <p:nvPr/>
        </p:nvSpPr>
        <p:spPr>
          <a:xfrm>
            <a:off x="8382000" y="4343400"/>
            <a:ext cx="2234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ALTO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10222992" y="4343400"/>
            <a:ext cx="11612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– 10</a:t>
            </a:r>
            <a:endParaRPr lang="en-US" sz="1800" dirty="0"/>
          </a:p>
        </p:txBody>
      </p:sp>
      <p:sp>
        <p:nvSpPr>
          <p:cNvPr id="40" name="Text 38"/>
          <p:cNvSpPr txBox="1"/>
          <p:nvPr/>
        </p:nvSpPr>
        <p:spPr>
          <a:xfrm>
            <a:off x="8382000" y="4727448"/>
            <a:ext cx="3002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 obligada, con exigencia reforzada y mayor escrutinio en la aprobación y fiscalización.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548640" y="6035040"/>
            <a:ext cx="11091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 el resultado de la matriz, la autoridad pondera la necesidad, idoneidad y proporcionalidad de las medidas exigidas.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548640" y="63550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 21.659  ·  Matriz de Riesgo en Seguridad Privada</a:t>
            </a:r>
            <a:endParaRPr lang="en-US" sz="900" dirty="0"/>
          </a:p>
        </p:txBody>
      </p:sp>
      <p:sp>
        <p:nvSpPr>
          <p:cNvPr id="43" name="Text 41"/>
          <p:cNvSpPr txBox="1"/>
          <p:nvPr/>
        </p:nvSpPr>
        <p:spPr>
          <a:xfrm>
            <a:off x="10058400" y="6355080"/>
            <a:ext cx="1581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8</a:t>
            </a:r>
            <a:endParaRPr lang="en-US" sz="900" dirty="0"/>
          </a:p>
        </p:txBody>
      </p:sp>
      <p:sp>
        <p:nvSpPr>
          <p:cNvPr id="44" name="Shape 7">
            <a:extLst>
              <a:ext uri="{FF2B5EF4-FFF2-40B4-BE49-F238E27FC236}">
                <a16:creationId xmlns:a16="http://schemas.microsoft.com/office/drawing/2014/main" id="{AE81B394-4D4A-5FF3-AB2B-B4AEF572D7F2}"/>
              </a:ext>
            </a:extLst>
          </p:cNvPr>
          <p:cNvSpPr/>
          <p:nvPr/>
        </p:nvSpPr>
        <p:spPr>
          <a:xfrm>
            <a:off x="4727448" y="1898627"/>
            <a:ext cx="320040" cy="320040"/>
          </a:xfrm>
          <a:prstGeom prst="rightArrow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46" name="Shape 7">
            <a:extLst>
              <a:ext uri="{FF2B5EF4-FFF2-40B4-BE49-F238E27FC236}">
                <a16:creationId xmlns:a16="http://schemas.microsoft.com/office/drawing/2014/main" id="{DF173E76-1C8B-EFB5-39D4-606BDCA4DEBD}"/>
              </a:ext>
            </a:extLst>
          </p:cNvPr>
          <p:cNvSpPr/>
          <p:nvPr/>
        </p:nvSpPr>
        <p:spPr>
          <a:xfrm>
            <a:off x="6976872" y="1898627"/>
            <a:ext cx="320040" cy="320040"/>
          </a:xfrm>
          <a:prstGeom prst="rightArrow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47" name="Shape 7">
            <a:extLst>
              <a:ext uri="{FF2B5EF4-FFF2-40B4-BE49-F238E27FC236}">
                <a16:creationId xmlns:a16="http://schemas.microsoft.com/office/drawing/2014/main" id="{D651B964-5170-4BDF-A816-244CC6711E1B}"/>
              </a:ext>
            </a:extLst>
          </p:cNvPr>
          <p:cNvSpPr/>
          <p:nvPr/>
        </p:nvSpPr>
        <p:spPr>
          <a:xfrm>
            <a:off x="9226296" y="1898627"/>
            <a:ext cx="320040" cy="320040"/>
          </a:xfrm>
          <a:prstGeom prst="rightArrow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/>
          </a:p>
        </p:txBody>
      </p:sp>
      <p:grpSp>
        <p:nvGrpSpPr>
          <p:cNvPr id="63" name="Grupo 62">
            <a:extLst>
              <a:ext uri="{FF2B5EF4-FFF2-40B4-BE49-F238E27FC236}">
                <a16:creationId xmlns:a16="http://schemas.microsoft.com/office/drawing/2014/main" id="{7494BD34-2B31-CAD9-F6A0-78DF9386FFB5}"/>
              </a:ext>
            </a:extLst>
          </p:cNvPr>
          <p:cNvGrpSpPr/>
          <p:nvPr/>
        </p:nvGrpSpPr>
        <p:grpSpPr>
          <a:xfrm>
            <a:off x="10541255" y="347471"/>
            <a:ext cx="1234140" cy="494399"/>
            <a:chOff x="2759742" y="2235197"/>
            <a:chExt cx="5172741" cy="2072210"/>
          </a:xfrm>
        </p:grpSpPr>
        <p:sp>
          <p:nvSpPr>
            <p:cNvPr id="64" name="object 5">
              <a:extLst>
                <a:ext uri="{FF2B5EF4-FFF2-40B4-BE49-F238E27FC236}">
                  <a16:creationId xmlns:a16="http://schemas.microsoft.com/office/drawing/2014/main" id="{CBCBCDBA-863A-68BA-EE7C-F12751CAC1C2}"/>
                </a:ext>
              </a:extLst>
            </p:cNvPr>
            <p:cNvSpPr/>
            <p:nvPr/>
          </p:nvSpPr>
          <p:spPr>
            <a:xfrm>
              <a:off x="5275745" y="3350501"/>
              <a:ext cx="321945" cy="500380"/>
            </a:xfrm>
            <a:custGeom>
              <a:avLst/>
              <a:gdLst/>
              <a:ahLst/>
              <a:cxnLst/>
              <a:rect l="l" t="t" r="r" b="b"/>
              <a:pathLst>
                <a:path w="321945" h="500379">
                  <a:moveTo>
                    <a:pt x="321754" y="414020"/>
                  </a:moveTo>
                  <a:lnTo>
                    <a:pt x="102882" y="414020"/>
                  </a:lnTo>
                  <a:lnTo>
                    <a:pt x="102882" y="0"/>
                  </a:lnTo>
                  <a:lnTo>
                    <a:pt x="0" y="0"/>
                  </a:lnTo>
                  <a:lnTo>
                    <a:pt x="0" y="414020"/>
                  </a:lnTo>
                  <a:lnTo>
                    <a:pt x="0" y="500380"/>
                  </a:lnTo>
                  <a:lnTo>
                    <a:pt x="321754" y="500380"/>
                  </a:lnTo>
                  <a:lnTo>
                    <a:pt x="321754" y="414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">
              <a:extLst>
                <a:ext uri="{FF2B5EF4-FFF2-40B4-BE49-F238E27FC236}">
                  <a16:creationId xmlns:a16="http://schemas.microsoft.com/office/drawing/2014/main" id="{79E1F9C1-6761-7900-E7E7-5F7640447B13}"/>
                </a:ext>
              </a:extLst>
            </p:cNvPr>
            <p:cNvSpPr/>
            <p:nvPr/>
          </p:nvSpPr>
          <p:spPr>
            <a:xfrm>
              <a:off x="5649976" y="3349904"/>
              <a:ext cx="103505" cy="501015"/>
            </a:xfrm>
            <a:custGeom>
              <a:avLst/>
              <a:gdLst/>
              <a:ahLst/>
              <a:cxnLst/>
              <a:rect l="l" t="t" r="r" b="b"/>
              <a:pathLst>
                <a:path w="103504" h="501014">
                  <a:moveTo>
                    <a:pt x="102882" y="0"/>
                  </a:moveTo>
                  <a:lnTo>
                    <a:pt x="0" y="0"/>
                  </a:lnTo>
                  <a:lnTo>
                    <a:pt x="0" y="500964"/>
                  </a:lnTo>
                  <a:lnTo>
                    <a:pt x="102882" y="500964"/>
                  </a:lnTo>
                  <a:lnTo>
                    <a:pt x="102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7">
              <a:extLst>
                <a:ext uri="{FF2B5EF4-FFF2-40B4-BE49-F238E27FC236}">
                  <a16:creationId xmlns:a16="http://schemas.microsoft.com/office/drawing/2014/main" id="{9646A748-7325-7EF4-312A-6A5B785E3E13}"/>
                </a:ext>
              </a:extLst>
            </p:cNvPr>
            <p:cNvSpPr/>
            <p:nvPr/>
          </p:nvSpPr>
          <p:spPr>
            <a:xfrm>
              <a:off x="5826162" y="3349904"/>
              <a:ext cx="421640" cy="501015"/>
            </a:xfrm>
            <a:custGeom>
              <a:avLst/>
              <a:gdLst/>
              <a:ahLst/>
              <a:cxnLst/>
              <a:rect l="l" t="t" r="r" b="b"/>
              <a:pathLst>
                <a:path w="421639" h="501014">
                  <a:moveTo>
                    <a:pt x="44386" y="0"/>
                  </a:moveTo>
                  <a:lnTo>
                    <a:pt x="0" y="0"/>
                  </a:lnTo>
                  <a:lnTo>
                    <a:pt x="0" y="500964"/>
                  </a:lnTo>
                  <a:lnTo>
                    <a:pt x="46736" y="500964"/>
                  </a:lnTo>
                  <a:lnTo>
                    <a:pt x="46736" y="412876"/>
                  </a:lnTo>
                  <a:lnTo>
                    <a:pt x="102882" y="412876"/>
                  </a:lnTo>
                  <a:lnTo>
                    <a:pt x="102882" y="88087"/>
                  </a:lnTo>
                  <a:lnTo>
                    <a:pt x="44386" y="88087"/>
                  </a:lnTo>
                  <a:lnTo>
                    <a:pt x="44386" y="0"/>
                  </a:lnTo>
                  <a:close/>
                </a:path>
                <a:path w="421639" h="501014">
                  <a:moveTo>
                    <a:pt x="102882" y="412876"/>
                  </a:moveTo>
                  <a:lnTo>
                    <a:pt x="46736" y="412876"/>
                  </a:lnTo>
                  <a:lnTo>
                    <a:pt x="46736" y="500964"/>
                  </a:lnTo>
                  <a:lnTo>
                    <a:pt x="102882" y="500964"/>
                  </a:lnTo>
                  <a:lnTo>
                    <a:pt x="102882" y="412876"/>
                  </a:lnTo>
                  <a:close/>
                </a:path>
                <a:path w="421639" h="501014">
                  <a:moveTo>
                    <a:pt x="178193" y="0"/>
                  </a:moveTo>
                  <a:lnTo>
                    <a:pt x="102882" y="0"/>
                  </a:lnTo>
                  <a:lnTo>
                    <a:pt x="102882" y="88087"/>
                  </a:lnTo>
                  <a:lnTo>
                    <a:pt x="172148" y="88087"/>
                  </a:lnTo>
                  <a:lnTo>
                    <a:pt x="195365" y="89181"/>
                  </a:lnTo>
                  <a:lnTo>
                    <a:pt x="235879" y="97929"/>
                  </a:lnTo>
                  <a:lnTo>
                    <a:pt x="281751" y="127682"/>
                  </a:lnTo>
                  <a:lnTo>
                    <a:pt x="309462" y="178217"/>
                  </a:lnTo>
                  <a:lnTo>
                    <a:pt x="317701" y="223776"/>
                  </a:lnTo>
                  <a:lnTo>
                    <a:pt x="318731" y="250151"/>
                  </a:lnTo>
                  <a:lnTo>
                    <a:pt x="317701" y="276681"/>
                  </a:lnTo>
                  <a:lnTo>
                    <a:pt x="309462" y="322491"/>
                  </a:lnTo>
                  <a:lnTo>
                    <a:pt x="293001" y="358673"/>
                  </a:lnTo>
                  <a:lnTo>
                    <a:pt x="253009" y="395389"/>
                  </a:lnTo>
                  <a:lnTo>
                    <a:pt x="216233" y="408505"/>
                  </a:lnTo>
                  <a:lnTo>
                    <a:pt x="171475" y="412876"/>
                  </a:lnTo>
                  <a:lnTo>
                    <a:pt x="102882" y="412876"/>
                  </a:lnTo>
                  <a:lnTo>
                    <a:pt x="102882" y="500964"/>
                  </a:lnTo>
                  <a:lnTo>
                    <a:pt x="176517" y="500964"/>
                  </a:lnTo>
                  <a:lnTo>
                    <a:pt x="213331" y="499073"/>
                  </a:lnTo>
                  <a:lnTo>
                    <a:pt x="278896" y="483942"/>
                  </a:lnTo>
                  <a:lnTo>
                    <a:pt x="333454" y="453955"/>
                  </a:lnTo>
                  <a:lnTo>
                    <a:pt x="375564" y="410755"/>
                  </a:lnTo>
                  <a:lnTo>
                    <a:pt x="404728" y="354863"/>
                  </a:lnTo>
                  <a:lnTo>
                    <a:pt x="419444" y="287784"/>
                  </a:lnTo>
                  <a:lnTo>
                    <a:pt x="421284" y="250151"/>
                  </a:lnTo>
                  <a:lnTo>
                    <a:pt x="419444" y="212663"/>
                  </a:lnTo>
                  <a:lnTo>
                    <a:pt x="413980" y="178217"/>
                  </a:lnTo>
                  <a:lnTo>
                    <a:pt x="413924" y="177865"/>
                  </a:lnTo>
                  <a:lnTo>
                    <a:pt x="391858" y="116332"/>
                  </a:lnTo>
                  <a:lnTo>
                    <a:pt x="356219" y="66700"/>
                  </a:lnTo>
                  <a:lnTo>
                    <a:pt x="308140" y="30099"/>
                  </a:lnTo>
                  <a:lnTo>
                    <a:pt x="248505" y="7529"/>
                  </a:lnTo>
                  <a:lnTo>
                    <a:pt x="214683" y="1882"/>
                  </a:lnTo>
                  <a:lnTo>
                    <a:pt x="178193" y="0"/>
                  </a:lnTo>
                  <a:close/>
                </a:path>
                <a:path w="421639" h="501014">
                  <a:moveTo>
                    <a:pt x="102882" y="0"/>
                  </a:moveTo>
                  <a:lnTo>
                    <a:pt x="44386" y="0"/>
                  </a:lnTo>
                  <a:lnTo>
                    <a:pt x="44386" y="88087"/>
                  </a:lnTo>
                  <a:lnTo>
                    <a:pt x="102882" y="88087"/>
                  </a:lnTo>
                  <a:lnTo>
                    <a:pt x="102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8">
              <a:extLst>
                <a:ext uri="{FF2B5EF4-FFF2-40B4-BE49-F238E27FC236}">
                  <a16:creationId xmlns:a16="http://schemas.microsoft.com/office/drawing/2014/main" id="{F024BF60-230C-5096-4796-675C10FC41CA}"/>
                </a:ext>
              </a:extLst>
            </p:cNvPr>
            <p:cNvSpPr/>
            <p:nvPr/>
          </p:nvSpPr>
          <p:spPr>
            <a:xfrm>
              <a:off x="6306286" y="3350501"/>
              <a:ext cx="341630" cy="500380"/>
            </a:xfrm>
            <a:custGeom>
              <a:avLst/>
              <a:gdLst/>
              <a:ahLst/>
              <a:cxnLst/>
              <a:rect l="l" t="t" r="r" b="b"/>
              <a:pathLst>
                <a:path w="341629" h="500379">
                  <a:moveTo>
                    <a:pt x="341261" y="414020"/>
                  </a:moveTo>
                  <a:lnTo>
                    <a:pt x="102882" y="414020"/>
                  </a:lnTo>
                  <a:lnTo>
                    <a:pt x="102882" y="289560"/>
                  </a:lnTo>
                  <a:lnTo>
                    <a:pt x="322770" y="289560"/>
                  </a:lnTo>
                  <a:lnTo>
                    <a:pt x="322770" y="205740"/>
                  </a:lnTo>
                  <a:lnTo>
                    <a:pt x="102882" y="205740"/>
                  </a:lnTo>
                  <a:lnTo>
                    <a:pt x="102882" y="85090"/>
                  </a:lnTo>
                  <a:lnTo>
                    <a:pt x="340918" y="85090"/>
                  </a:lnTo>
                  <a:lnTo>
                    <a:pt x="340918" y="0"/>
                  </a:lnTo>
                  <a:lnTo>
                    <a:pt x="0" y="0"/>
                  </a:lnTo>
                  <a:lnTo>
                    <a:pt x="0" y="85090"/>
                  </a:lnTo>
                  <a:lnTo>
                    <a:pt x="0" y="205740"/>
                  </a:lnTo>
                  <a:lnTo>
                    <a:pt x="0" y="289560"/>
                  </a:lnTo>
                  <a:lnTo>
                    <a:pt x="0" y="414020"/>
                  </a:lnTo>
                  <a:lnTo>
                    <a:pt x="0" y="500380"/>
                  </a:lnTo>
                  <a:lnTo>
                    <a:pt x="341261" y="500380"/>
                  </a:lnTo>
                  <a:lnTo>
                    <a:pt x="341261" y="414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9">
              <a:extLst>
                <a:ext uri="{FF2B5EF4-FFF2-40B4-BE49-F238E27FC236}">
                  <a16:creationId xmlns:a16="http://schemas.microsoft.com/office/drawing/2014/main" id="{4CABE423-D835-FEF0-13A1-ECB0913CD5CE}"/>
                </a:ext>
              </a:extLst>
            </p:cNvPr>
            <p:cNvSpPr/>
            <p:nvPr/>
          </p:nvSpPr>
          <p:spPr>
            <a:xfrm>
              <a:off x="6710769" y="3349916"/>
              <a:ext cx="779145" cy="501015"/>
            </a:xfrm>
            <a:custGeom>
              <a:avLst/>
              <a:gdLst/>
              <a:ahLst/>
              <a:cxnLst/>
              <a:rect l="l" t="t" r="r" b="b"/>
              <a:pathLst>
                <a:path w="779145" h="501014">
                  <a:moveTo>
                    <a:pt x="393369" y="500964"/>
                  </a:moveTo>
                  <a:lnTo>
                    <a:pt x="297484" y="323100"/>
                  </a:lnTo>
                  <a:lnTo>
                    <a:pt x="288023" y="305549"/>
                  </a:lnTo>
                  <a:lnTo>
                    <a:pt x="292163" y="303936"/>
                  </a:lnTo>
                  <a:lnTo>
                    <a:pt x="311480" y="293306"/>
                  </a:lnTo>
                  <a:lnTo>
                    <a:pt x="342912" y="265734"/>
                  </a:lnTo>
                  <a:lnTo>
                    <a:pt x="364604" y="229971"/>
                  </a:lnTo>
                  <a:lnTo>
                    <a:pt x="375526" y="187274"/>
                  </a:lnTo>
                  <a:lnTo>
                    <a:pt x="376897" y="163398"/>
                  </a:lnTo>
                  <a:lnTo>
                    <a:pt x="375602" y="140157"/>
                  </a:lnTo>
                  <a:lnTo>
                    <a:pt x="375564" y="139331"/>
                  </a:lnTo>
                  <a:lnTo>
                    <a:pt x="371563" y="116916"/>
                  </a:lnTo>
                  <a:lnTo>
                    <a:pt x="364883" y="96126"/>
                  </a:lnTo>
                  <a:lnTo>
                    <a:pt x="359486" y="85064"/>
                  </a:lnTo>
                  <a:lnTo>
                    <a:pt x="355549" y="76987"/>
                  </a:lnTo>
                  <a:lnTo>
                    <a:pt x="329450" y="44462"/>
                  </a:lnTo>
                  <a:lnTo>
                    <a:pt x="293852" y="20167"/>
                  </a:lnTo>
                  <a:lnTo>
                    <a:pt x="271995" y="11176"/>
                  </a:lnTo>
                  <a:lnTo>
                    <a:pt x="271995" y="163398"/>
                  </a:lnTo>
                  <a:lnTo>
                    <a:pt x="271348" y="175209"/>
                  </a:lnTo>
                  <a:lnTo>
                    <a:pt x="255993" y="213144"/>
                  </a:lnTo>
                  <a:lnTo>
                    <a:pt x="220599" y="235038"/>
                  </a:lnTo>
                  <a:lnTo>
                    <a:pt x="180886" y="240055"/>
                  </a:lnTo>
                  <a:lnTo>
                    <a:pt x="102882" y="240055"/>
                  </a:lnTo>
                  <a:lnTo>
                    <a:pt x="102882" y="85064"/>
                  </a:lnTo>
                  <a:lnTo>
                    <a:pt x="180543" y="85064"/>
                  </a:lnTo>
                  <a:lnTo>
                    <a:pt x="220573" y="90258"/>
                  </a:lnTo>
                  <a:lnTo>
                    <a:pt x="255993" y="112712"/>
                  </a:lnTo>
                  <a:lnTo>
                    <a:pt x="271348" y="151282"/>
                  </a:lnTo>
                  <a:lnTo>
                    <a:pt x="271995" y="163398"/>
                  </a:lnTo>
                  <a:lnTo>
                    <a:pt x="271995" y="11176"/>
                  </a:lnTo>
                  <a:lnTo>
                    <a:pt x="249389" y="5041"/>
                  </a:lnTo>
                  <a:lnTo>
                    <a:pt x="224066" y="1257"/>
                  </a:lnTo>
                  <a:lnTo>
                    <a:pt x="196684" y="0"/>
                  </a:lnTo>
                  <a:lnTo>
                    <a:pt x="0" y="0"/>
                  </a:lnTo>
                  <a:lnTo>
                    <a:pt x="0" y="500964"/>
                  </a:lnTo>
                  <a:lnTo>
                    <a:pt x="102882" y="500964"/>
                  </a:lnTo>
                  <a:lnTo>
                    <a:pt x="102882" y="323100"/>
                  </a:lnTo>
                  <a:lnTo>
                    <a:pt x="186004" y="323100"/>
                  </a:lnTo>
                  <a:lnTo>
                    <a:pt x="280073" y="500964"/>
                  </a:lnTo>
                  <a:lnTo>
                    <a:pt x="393369" y="500964"/>
                  </a:lnTo>
                  <a:close/>
                </a:path>
                <a:path w="779145" h="501014">
                  <a:moveTo>
                    <a:pt x="778687" y="414604"/>
                  </a:moveTo>
                  <a:lnTo>
                    <a:pt x="540308" y="414604"/>
                  </a:lnTo>
                  <a:lnTo>
                    <a:pt x="540308" y="290144"/>
                  </a:lnTo>
                  <a:lnTo>
                    <a:pt x="760196" y="290144"/>
                  </a:lnTo>
                  <a:lnTo>
                    <a:pt x="760196" y="206324"/>
                  </a:lnTo>
                  <a:lnTo>
                    <a:pt x="540308" y="206324"/>
                  </a:lnTo>
                  <a:lnTo>
                    <a:pt x="540308" y="85674"/>
                  </a:lnTo>
                  <a:lnTo>
                    <a:pt x="778344" y="85674"/>
                  </a:lnTo>
                  <a:lnTo>
                    <a:pt x="778344" y="584"/>
                  </a:lnTo>
                  <a:lnTo>
                    <a:pt x="437426" y="584"/>
                  </a:lnTo>
                  <a:lnTo>
                    <a:pt x="437426" y="85674"/>
                  </a:lnTo>
                  <a:lnTo>
                    <a:pt x="437426" y="206324"/>
                  </a:lnTo>
                  <a:lnTo>
                    <a:pt x="437426" y="290144"/>
                  </a:lnTo>
                  <a:lnTo>
                    <a:pt x="437426" y="414604"/>
                  </a:lnTo>
                  <a:lnTo>
                    <a:pt x="437426" y="500964"/>
                  </a:lnTo>
                  <a:lnTo>
                    <a:pt x="778687" y="500964"/>
                  </a:lnTo>
                  <a:lnTo>
                    <a:pt x="778687" y="4146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10">
              <a:extLst>
                <a:ext uri="{FF2B5EF4-FFF2-40B4-BE49-F238E27FC236}">
                  <a16:creationId xmlns:a16="http://schemas.microsoft.com/office/drawing/2014/main" id="{0D68545D-F230-FA22-2667-EA15638EFE62}"/>
                </a:ext>
              </a:extLst>
            </p:cNvPr>
            <p:cNvSpPr/>
            <p:nvPr/>
          </p:nvSpPr>
          <p:spPr>
            <a:xfrm>
              <a:off x="7536878" y="3342852"/>
              <a:ext cx="395605" cy="515620"/>
            </a:xfrm>
            <a:custGeom>
              <a:avLst/>
              <a:gdLst/>
              <a:ahLst/>
              <a:cxnLst/>
              <a:rect l="l" t="t" r="r" b="b"/>
              <a:pathLst>
                <a:path w="395604" h="515620">
                  <a:moveTo>
                    <a:pt x="201396" y="0"/>
                  </a:moveTo>
                  <a:lnTo>
                    <a:pt x="149401" y="4745"/>
                  </a:lnTo>
                  <a:lnTo>
                    <a:pt x="103720" y="18986"/>
                  </a:lnTo>
                  <a:lnTo>
                    <a:pt x="65725" y="41727"/>
                  </a:lnTo>
                  <a:lnTo>
                    <a:pt x="36817" y="71945"/>
                  </a:lnTo>
                  <a:lnTo>
                    <a:pt x="18529" y="108762"/>
                  </a:lnTo>
                  <a:lnTo>
                    <a:pt x="12433" y="151295"/>
                  </a:lnTo>
                  <a:lnTo>
                    <a:pt x="14692" y="177214"/>
                  </a:lnTo>
                  <a:lnTo>
                    <a:pt x="32766" y="221177"/>
                  </a:lnTo>
                  <a:lnTo>
                    <a:pt x="68508" y="254818"/>
                  </a:lnTo>
                  <a:lnTo>
                    <a:pt x="119532" y="279273"/>
                  </a:lnTo>
                  <a:lnTo>
                    <a:pt x="218801" y="304903"/>
                  </a:lnTo>
                  <a:lnTo>
                    <a:pt x="231354" y="308476"/>
                  </a:lnTo>
                  <a:lnTo>
                    <a:pt x="269973" y="325621"/>
                  </a:lnTo>
                  <a:lnTo>
                    <a:pt x="291544" y="357231"/>
                  </a:lnTo>
                  <a:lnTo>
                    <a:pt x="292163" y="365467"/>
                  </a:lnTo>
                  <a:lnTo>
                    <a:pt x="291449" y="374606"/>
                  </a:lnTo>
                  <a:lnTo>
                    <a:pt x="266995" y="411611"/>
                  </a:lnTo>
                  <a:lnTo>
                    <a:pt x="226228" y="427329"/>
                  </a:lnTo>
                  <a:lnTo>
                    <a:pt x="200380" y="429348"/>
                  </a:lnTo>
                  <a:lnTo>
                    <a:pt x="186492" y="428791"/>
                  </a:lnTo>
                  <a:lnTo>
                    <a:pt x="139089" y="415437"/>
                  </a:lnTo>
                  <a:lnTo>
                    <a:pt x="108493" y="384556"/>
                  </a:lnTo>
                  <a:lnTo>
                    <a:pt x="99860" y="350672"/>
                  </a:lnTo>
                  <a:lnTo>
                    <a:pt x="0" y="350672"/>
                  </a:lnTo>
                  <a:lnTo>
                    <a:pt x="6934" y="399965"/>
                  </a:lnTo>
                  <a:lnTo>
                    <a:pt x="25717" y="440944"/>
                  </a:lnTo>
                  <a:lnTo>
                    <a:pt x="55427" y="473259"/>
                  </a:lnTo>
                  <a:lnTo>
                    <a:pt x="95148" y="496582"/>
                  </a:lnTo>
                  <a:lnTo>
                    <a:pt x="143976" y="510709"/>
                  </a:lnTo>
                  <a:lnTo>
                    <a:pt x="201053" y="515416"/>
                  </a:lnTo>
                  <a:lnTo>
                    <a:pt x="230535" y="514259"/>
                  </a:lnTo>
                  <a:lnTo>
                    <a:pt x="282817" y="505011"/>
                  </a:lnTo>
                  <a:lnTo>
                    <a:pt x="326039" y="486700"/>
                  </a:lnTo>
                  <a:lnTo>
                    <a:pt x="359324" y="460392"/>
                  </a:lnTo>
                  <a:lnTo>
                    <a:pt x="382337" y="426497"/>
                  </a:lnTo>
                  <a:lnTo>
                    <a:pt x="393938" y="386405"/>
                  </a:lnTo>
                  <a:lnTo>
                    <a:pt x="395389" y="364121"/>
                  </a:lnTo>
                  <a:lnTo>
                    <a:pt x="394715" y="349243"/>
                  </a:lnTo>
                  <a:lnTo>
                    <a:pt x="384632" y="309651"/>
                  </a:lnTo>
                  <a:lnTo>
                    <a:pt x="363193" y="277442"/>
                  </a:lnTo>
                  <a:lnTo>
                    <a:pt x="331631" y="252117"/>
                  </a:lnTo>
                  <a:lnTo>
                    <a:pt x="291564" y="232714"/>
                  </a:lnTo>
                  <a:lnTo>
                    <a:pt x="187718" y="204931"/>
                  </a:lnTo>
                  <a:lnTo>
                    <a:pt x="176971" y="201768"/>
                  </a:lnTo>
                  <a:lnTo>
                    <a:pt x="140536" y="185594"/>
                  </a:lnTo>
                  <a:lnTo>
                    <a:pt x="117997" y="153446"/>
                  </a:lnTo>
                  <a:lnTo>
                    <a:pt x="117335" y="144907"/>
                  </a:lnTo>
                  <a:lnTo>
                    <a:pt x="117954" y="136575"/>
                  </a:lnTo>
                  <a:lnTo>
                    <a:pt x="139401" y="102627"/>
                  </a:lnTo>
                  <a:lnTo>
                    <a:pt x="176591" y="87955"/>
                  </a:lnTo>
                  <a:lnTo>
                    <a:pt x="200710" y="86067"/>
                  </a:lnTo>
                  <a:lnTo>
                    <a:pt x="219089" y="87160"/>
                  </a:lnTo>
                  <a:lnTo>
                    <a:pt x="262750" y="103555"/>
                  </a:lnTo>
                  <a:lnTo>
                    <a:pt x="286162" y="137527"/>
                  </a:lnTo>
                  <a:lnTo>
                    <a:pt x="288798" y="152298"/>
                  </a:lnTo>
                  <a:lnTo>
                    <a:pt x="387654" y="152298"/>
                  </a:lnTo>
                  <a:lnTo>
                    <a:pt x="381098" y="109686"/>
                  </a:lnTo>
                  <a:lnTo>
                    <a:pt x="363435" y="72618"/>
                  </a:lnTo>
                  <a:lnTo>
                    <a:pt x="335662" y="42110"/>
                  </a:lnTo>
                  <a:lnTo>
                    <a:pt x="298716" y="19164"/>
                  </a:lnTo>
                  <a:lnTo>
                    <a:pt x="253628" y="4791"/>
                  </a:lnTo>
                  <a:lnTo>
                    <a:pt x="228404" y="1197"/>
                  </a:lnTo>
                  <a:lnTo>
                    <a:pt x="2013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11">
              <a:extLst>
                <a:ext uri="{FF2B5EF4-FFF2-40B4-BE49-F238E27FC236}">
                  <a16:creationId xmlns:a16="http://schemas.microsoft.com/office/drawing/2014/main" id="{1E69F98B-3BD7-073C-FCFE-9A093752DADA}"/>
                </a:ext>
              </a:extLst>
            </p:cNvPr>
            <p:cNvSpPr/>
            <p:nvPr/>
          </p:nvSpPr>
          <p:spPr>
            <a:xfrm>
              <a:off x="5288407" y="4030573"/>
              <a:ext cx="447040" cy="272415"/>
            </a:xfrm>
            <a:custGeom>
              <a:avLst/>
              <a:gdLst/>
              <a:ahLst/>
              <a:cxnLst/>
              <a:rect l="l" t="t" r="r" b="b"/>
              <a:pathLst>
                <a:path w="447039" h="272414">
                  <a:moveTo>
                    <a:pt x="229019" y="135991"/>
                  </a:moveTo>
                  <a:lnTo>
                    <a:pt x="228015" y="115608"/>
                  </a:lnTo>
                  <a:lnTo>
                    <a:pt x="225044" y="96901"/>
                  </a:lnTo>
                  <a:lnTo>
                    <a:pt x="225018" y="96697"/>
                  </a:lnTo>
                  <a:lnTo>
                    <a:pt x="204177" y="48882"/>
                  </a:lnTo>
                  <a:lnTo>
                    <a:pt x="173278" y="20129"/>
                  </a:lnTo>
                  <a:lnTo>
                    <a:pt x="173278" y="135991"/>
                  </a:lnTo>
                  <a:lnTo>
                    <a:pt x="172707" y="150418"/>
                  </a:lnTo>
                  <a:lnTo>
                    <a:pt x="159283" y="194995"/>
                  </a:lnTo>
                  <a:lnTo>
                    <a:pt x="128079" y="219113"/>
                  </a:lnTo>
                  <a:lnTo>
                    <a:pt x="93218" y="224472"/>
                  </a:lnTo>
                  <a:lnTo>
                    <a:pt x="55930" y="224472"/>
                  </a:lnTo>
                  <a:lnTo>
                    <a:pt x="55930" y="47891"/>
                  </a:lnTo>
                  <a:lnTo>
                    <a:pt x="93586" y="47891"/>
                  </a:lnTo>
                  <a:lnTo>
                    <a:pt x="137629" y="57391"/>
                  </a:lnTo>
                  <a:lnTo>
                    <a:pt x="164325" y="86448"/>
                  </a:lnTo>
                  <a:lnTo>
                    <a:pt x="168160" y="96697"/>
                  </a:lnTo>
                  <a:lnTo>
                    <a:pt x="168236" y="96901"/>
                  </a:lnTo>
                  <a:lnTo>
                    <a:pt x="171030" y="108635"/>
                  </a:lnTo>
                  <a:lnTo>
                    <a:pt x="172707" y="121666"/>
                  </a:lnTo>
                  <a:lnTo>
                    <a:pt x="173278" y="135991"/>
                  </a:lnTo>
                  <a:lnTo>
                    <a:pt x="173278" y="20129"/>
                  </a:lnTo>
                  <a:lnTo>
                    <a:pt x="135089" y="4089"/>
                  </a:lnTo>
                  <a:lnTo>
                    <a:pt x="96875" y="0"/>
                  </a:lnTo>
                  <a:lnTo>
                    <a:pt x="55930" y="0"/>
                  </a:lnTo>
                  <a:lnTo>
                    <a:pt x="24130" y="0"/>
                  </a:lnTo>
                  <a:lnTo>
                    <a:pt x="0" y="0"/>
                  </a:lnTo>
                  <a:lnTo>
                    <a:pt x="0" y="272338"/>
                  </a:lnTo>
                  <a:lnTo>
                    <a:pt x="25400" y="272338"/>
                  </a:lnTo>
                  <a:lnTo>
                    <a:pt x="55930" y="272338"/>
                  </a:lnTo>
                  <a:lnTo>
                    <a:pt x="95961" y="272338"/>
                  </a:lnTo>
                  <a:lnTo>
                    <a:pt x="115963" y="271322"/>
                  </a:lnTo>
                  <a:lnTo>
                    <a:pt x="167246" y="255892"/>
                  </a:lnTo>
                  <a:lnTo>
                    <a:pt x="204165" y="223304"/>
                  </a:lnTo>
                  <a:lnTo>
                    <a:pt x="225018" y="175425"/>
                  </a:lnTo>
                  <a:lnTo>
                    <a:pt x="228015" y="156451"/>
                  </a:lnTo>
                  <a:lnTo>
                    <a:pt x="229019" y="135991"/>
                  </a:lnTo>
                  <a:close/>
                </a:path>
                <a:path w="447039" h="272414">
                  <a:moveTo>
                    <a:pt x="446532" y="225361"/>
                  </a:moveTo>
                  <a:lnTo>
                    <a:pt x="316941" y="225361"/>
                  </a:lnTo>
                  <a:lnTo>
                    <a:pt x="316941" y="158051"/>
                  </a:lnTo>
                  <a:lnTo>
                    <a:pt x="436486" y="158051"/>
                  </a:lnTo>
                  <a:lnTo>
                    <a:pt x="436486" y="112331"/>
                  </a:lnTo>
                  <a:lnTo>
                    <a:pt x="316941" y="112331"/>
                  </a:lnTo>
                  <a:lnTo>
                    <a:pt x="316941" y="46291"/>
                  </a:lnTo>
                  <a:lnTo>
                    <a:pt x="446354" y="46291"/>
                  </a:lnTo>
                  <a:lnTo>
                    <a:pt x="446354" y="571"/>
                  </a:lnTo>
                  <a:lnTo>
                    <a:pt x="261010" y="571"/>
                  </a:lnTo>
                  <a:lnTo>
                    <a:pt x="261010" y="46291"/>
                  </a:lnTo>
                  <a:lnTo>
                    <a:pt x="261010" y="112331"/>
                  </a:lnTo>
                  <a:lnTo>
                    <a:pt x="261010" y="158051"/>
                  </a:lnTo>
                  <a:lnTo>
                    <a:pt x="261010" y="225361"/>
                  </a:lnTo>
                  <a:lnTo>
                    <a:pt x="261010" y="272351"/>
                  </a:lnTo>
                  <a:lnTo>
                    <a:pt x="446532" y="272351"/>
                  </a:lnTo>
                  <a:lnTo>
                    <a:pt x="446532" y="2253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12">
              <a:extLst>
                <a:ext uri="{FF2B5EF4-FFF2-40B4-BE49-F238E27FC236}">
                  <a16:creationId xmlns:a16="http://schemas.microsoft.com/office/drawing/2014/main" id="{3B602FE2-F0C6-E9F1-67DC-B736372796EC}"/>
                </a:ext>
              </a:extLst>
            </p:cNvPr>
            <p:cNvSpPr/>
            <p:nvPr/>
          </p:nvSpPr>
          <p:spPr>
            <a:xfrm>
              <a:off x="5840069" y="4026737"/>
              <a:ext cx="2079625" cy="280670"/>
            </a:xfrm>
            <a:custGeom>
              <a:avLst/>
              <a:gdLst/>
              <a:ahLst/>
              <a:cxnLst/>
              <a:rect l="l" t="t" r="r" b="b"/>
              <a:pathLst>
                <a:path w="2079625" h="280670">
                  <a:moveTo>
                    <a:pt x="214947" y="197954"/>
                  </a:moveTo>
                  <a:lnTo>
                    <a:pt x="201955" y="156235"/>
                  </a:lnTo>
                  <a:lnTo>
                    <a:pt x="166230" y="129679"/>
                  </a:lnTo>
                  <a:lnTo>
                    <a:pt x="99796" y="111010"/>
                  </a:lnTo>
                  <a:lnTo>
                    <a:pt x="92202" y="108610"/>
                  </a:lnTo>
                  <a:lnTo>
                    <a:pt x="78676" y="102870"/>
                  </a:lnTo>
                  <a:lnTo>
                    <a:pt x="73380" y="99275"/>
                  </a:lnTo>
                  <a:lnTo>
                    <a:pt x="65697" y="90627"/>
                  </a:lnTo>
                  <a:lnTo>
                    <a:pt x="63779" y="85242"/>
                  </a:lnTo>
                  <a:lnTo>
                    <a:pt x="63779" y="72567"/>
                  </a:lnTo>
                  <a:lnTo>
                    <a:pt x="99733" y="46786"/>
                  </a:lnTo>
                  <a:lnTo>
                    <a:pt x="109118" y="46786"/>
                  </a:lnTo>
                  <a:lnTo>
                    <a:pt x="148475" y="61518"/>
                  </a:lnTo>
                  <a:lnTo>
                    <a:pt x="156997" y="82791"/>
                  </a:lnTo>
                  <a:lnTo>
                    <a:pt x="210731" y="82791"/>
                  </a:lnTo>
                  <a:lnTo>
                    <a:pt x="197573" y="39484"/>
                  </a:lnTo>
                  <a:lnTo>
                    <a:pt x="162394" y="10414"/>
                  </a:lnTo>
                  <a:lnTo>
                    <a:pt x="124155" y="660"/>
                  </a:lnTo>
                  <a:lnTo>
                    <a:pt x="109474" y="0"/>
                  </a:lnTo>
                  <a:lnTo>
                    <a:pt x="94907" y="647"/>
                  </a:lnTo>
                  <a:lnTo>
                    <a:pt x="56388" y="10325"/>
                  </a:lnTo>
                  <a:lnTo>
                    <a:pt x="20002" y="39116"/>
                  </a:lnTo>
                  <a:lnTo>
                    <a:pt x="6756" y="82245"/>
                  </a:lnTo>
                  <a:lnTo>
                    <a:pt x="7975" y="96342"/>
                  </a:lnTo>
                  <a:lnTo>
                    <a:pt x="26403" y="130048"/>
                  </a:lnTo>
                  <a:lnTo>
                    <a:pt x="64973" y="151828"/>
                  </a:lnTo>
                  <a:lnTo>
                    <a:pt x="118935" y="165760"/>
                  </a:lnTo>
                  <a:lnTo>
                    <a:pt x="125768" y="167716"/>
                  </a:lnTo>
                  <a:lnTo>
                    <a:pt x="158826" y="192468"/>
                  </a:lnTo>
                  <a:lnTo>
                    <a:pt x="158826" y="205511"/>
                  </a:lnTo>
                  <a:lnTo>
                    <a:pt x="129298" y="230936"/>
                  </a:lnTo>
                  <a:lnTo>
                    <a:pt x="108927" y="233400"/>
                  </a:lnTo>
                  <a:lnTo>
                    <a:pt x="101371" y="233108"/>
                  </a:lnTo>
                  <a:lnTo>
                    <a:pt x="57391" y="207721"/>
                  </a:lnTo>
                  <a:lnTo>
                    <a:pt x="54279" y="190639"/>
                  </a:lnTo>
                  <a:lnTo>
                    <a:pt x="0" y="190639"/>
                  </a:lnTo>
                  <a:lnTo>
                    <a:pt x="8051" y="229146"/>
                  </a:lnTo>
                  <a:lnTo>
                    <a:pt x="40233" y="264236"/>
                  </a:lnTo>
                  <a:lnTo>
                    <a:pt x="78257" y="277647"/>
                  </a:lnTo>
                  <a:lnTo>
                    <a:pt x="109296" y="280200"/>
                  </a:lnTo>
                  <a:lnTo>
                    <a:pt x="125310" y="279577"/>
                  </a:lnTo>
                  <a:lnTo>
                    <a:pt x="166141" y="270141"/>
                  </a:lnTo>
                  <a:lnTo>
                    <a:pt x="202323" y="241541"/>
                  </a:lnTo>
                  <a:lnTo>
                    <a:pt x="214147" y="210083"/>
                  </a:lnTo>
                  <a:lnTo>
                    <a:pt x="214947" y="197954"/>
                  </a:lnTo>
                  <a:close/>
                </a:path>
                <a:path w="2079625" h="280670">
                  <a:moveTo>
                    <a:pt x="431533" y="229196"/>
                  </a:moveTo>
                  <a:lnTo>
                    <a:pt x="301942" y="229196"/>
                  </a:lnTo>
                  <a:lnTo>
                    <a:pt x="301942" y="161886"/>
                  </a:lnTo>
                  <a:lnTo>
                    <a:pt x="421487" y="161886"/>
                  </a:lnTo>
                  <a:lnTo>
                    <a:pt x="421487" y="116166"/>
                  </a:lnTo>
                  <a:lnTo>
                    <a:pt x="301942" y="116166"/>
                  </a:lnTo>
                  <a:lnTo>
                    <a:pt x="301942" y="50126"/>
                  </a:lnTo>
                  <a:lnTo>
                    <a:pt x="431355" y="50126"/>
                  </a:lnTo>
                  <a:lnTo>
                    <a:pt x="431355" y="4406"/>
                  </a:lnTo>
                  <a:lnTo>
                    <a:pt x="246011" y="4406"/>
                  </a:lnTo>
                  <a:lnTo>
                    <a:pt x="246011" y="50126"/>
                  </a:lnTo>
                  <a:lnTo>
                    <a:pt x="246011" y="116166"/>
                  </a:lnTo>
                  <a:lnTo>
                    <a:pt x="246011" y="161886"/>
                  </a:lnTo>
                  <a:lnTo>
                    <a:pt x="246011" y="229196"/>
                  </a:lnTo>
                  <a:lnTo>
                    <a:pt x="246011" y="276186"/>
                  </a:lnTo>
                  <a:lnTo>
                    <a:pt x="431533" y="276186"/>
                  </a:lnTo>
                  <a:lnTo>
                    <a:pt x="431533" y="229196"/>
                  </a:lnTo>
                  <a:close/>
                </a:path>
                <a:path w="2079625" h="280670">
                  <a:moveTo>
                    <a:pt x="704519" y="173647"/>
                  </a:moveTo>
                  <a:lnTo>
                    <a:pt x="662584" y="173647"/>
                  </a:lnTo>
                  <a:lnTo>
                    <a:pt x="650430" y="173647"/>
                  </a:lnTo>
                  <a:lnTo>
                    <a:pt x="650176" y="178142"/>
                  </a:lnTo>
                  <a:lnTo>
                    <a:pt x="633679" y="214566"/>
                  </a:lnTo>
                  <a:lnTo>
                    <a:pt x="596722" y="230035"/>
                  </a:lnTo>
                  <a:lnTo>
                    <a:pt x="587273" y="230479"/>
                  </a:lnTo>
                  <a:lnTo>
                    <a:pt x="576580" y="229819"/>
                  </a:lnTo>
                  <a:lnTo>
                    <a:pt x="541223" y="213842"/>
                  </a:lnTo>
                  <a:lnTo>
                    <a:pt x="519874" y="178142"/>
                  </a:lnTo>
                  <a:lnTo>
                    <a:pt x="514921" y="140373"/>
                  </a:lnTo>
                  <a:lnTo>
                    <a:pt x="514896" y="139827"/>
                  </a:lnTo>
                  <a:lnTo>
                    <a:pt x="519925" y="101561"/>
                  </a:lnTo>
                  <a:lnTo>
                    <a:pt x="541350" y="66040"/>
                  </a:lnTo>
                  <a:lnTo>
                    <a:pt x="576173" y="50203"/>
                  </a:lnTo>
                  <a:lnTo>
                    <a:pt x="586549" y="49530"/>
                  </a:lnTo>
                  <a:lnTo>
                    <a:pt x="594334" y="49530"/>
                  </a:lnTo>
                  <a:lnTo>
                    <a:pt x="629983" y="64884"/>
                  </a:lnTo>
                  <a:lnTo>
                    <a:pt x="645579" y="92481"/>
                  </a:lnTo>
                  <a:lnTo>
                    <a:pt x="702424" y="92481"/>
                  </a:lnTo>
                  <a:lnTo>
                    <a:pt x="700595" y="82473"/>
                  </a:lnTo>
                  <a:lnTo>
                    <a:pt x="697941" y="73139"/>
                  </a:lnTo>
                  <a:lnTo>
                    <a:pt x="697877" y="72910"/>
                  </a:lnTo>
                  <a:lnTo>
                    <a:pt x="694245" y="63792"/>
                  </a:lnTo>
                  <a:lnTo>
                    <a:pt x="689724" y="55105"/>
                  </a:lnTo>
                  <a:lnTo>
                    <a:pt x="686079" y="49530"/>
                  </a:lnTo>
                  <a:lnTo>
                    <a:pt x="684390" y="46939"/>
                  </a:lnTo>
                  <a:lnTo>
                    <a:pt x="656170" y="19926"/>
                  </a:lnTo>
                  <a:lnTo>
                    <a:pt x="618477" y="3759"/>
                  </a:lnTo>
                  <a:lnTo>
                    <a:pt x="585635" y="0"/>
                  </a:lnTo>
                  <a:lnTo>
                    <a:pt x="567994" y="1054"/>
                  </a:lnTo>
                  <a:lnTo>
                    <a:pt x="520649" y="16725"/>
                  </a:lnTo>
                  <a:lnTo>
                    <a:pt x="484657" y="49530"/>
                  </a:lnTo>
                  <a:lnTo>
                    <a:pt x="462432" y="99479"/>
                  </a:lnTo>
                  <a:lnTo>
                    <a:pt x="458254" y="139827"/>
                  </a:lnTo>
                  <a:lnTo>
                    <a:pt x="458228" y="140373"/>
                  </a:lnTo>
                  <a:lnTo>
                    <a:pt x="459232" y="161048"/>
                  </a:lnTo>
                  <a:lnTo>
                    <a:pt x="474446" y="214566"/>
                  </a:lnTo>
                  <a:lnTo>
                    <a:pt x="505866" y="253492"/>
                  </a:lnTo>
                  <a:lnTo>
                    <a:pt x="550824" y="275755"/>
                  </a:lnTo>
                  <a:lnTo>
                    <a:pt x="586727" y="280022"/>
                  </a:lnTo>
                  <a:lnTo>
                    <a:pt x="603427" y="279158"/>
                  </a:lnTo>
                  <a:lnTo>
                    <a:pt x="647776" y="266026"/>
                  </a:lnTo>
                  <a:lnTo>
                    <a:pt x="681380" y="238480"/>
                  </a:lnTo>
                  <a:lnTo>
                    <a:pt x="686892" y="230479"/>
                  </a:lnTo>
                  <a:lnTo>
                    <a:pt x="689686" y="226428"/>
                  </a:lnTo>
                  <a:lnTo>
                    <a:pt x="696404" y="212940"/>
                  </a:lnTo>
                  <a:lnTo>
                    <a:pt x="701154" y="198361"/>
                  </a:lnTo>
                  <a:lnTo>
                    <a:pt x="704037" y="182460"/>
                  </a:lnTo>
                  <a:lnTo>
                    <a:pt x="704519" y="173647"/>
                  </a:lnTo>
                  <a:close/>
                </a:path>
                <a:path w="2079625" h="280670">
                  <a:moveTo>
                    <a:pt x="704989" y="131229"/>
                  </a:moveTo>
                  <a:lnTo>
                    <a:pt x="591477" y="131229"/>
                  </a:lnTo>
                  <a:lnTo>
                    <a:pt x="591477" y="173647"/>
                  </a:lnTo>
                  <a:lnTo>
                    <a:pt x="650430" y="173647"/>
                  </a:lnTo>
                  <a:lnTo>
                    <a:pt x="650519" y="171996"/>
                  </a:lnTo>
                  <a:lnTo>
                    <a:pt x="704621" y="171996"/>
                  </a:lnTo>
                  <a:lnTo>
                    <a:pt x="704926" y="166420"/>
                  </a:lnTo>
                  <a:lnTo>
                    <a:pt x="704989" y="131229"/>
                  </a:lnTo>
                  <a:close/>
                </a:path>
                <a:path w="2079625" h="280670">
                  <a:moveTo>
                    <a:pt x="962710" y="3835"/>
                  </a:moveTo>
                  <a:lnTo>
                    <a:pt x="906970" y="3835"/>
                  </a:lnTo>
                  <a:lnTo>
                    <a:pt x="906970" y="176187"/>
                  </a:lnTo>
                  <a:lnTo>
                    <a:pt x="906526" y="183921"/>
                  </a:lnTo>
                  <a:lnTo>
                    <a:pt x="886307" y="219976"/>
                  </a:lnTo>
                  <a:lnTo>
                    <a:pt x="850303" y="230847"/>
                  </a:lnTo>
                  <a:lnTo>
                    <a:pt x="842060" y="230416"/>
                  </a:lnTo>
                  <a:lnTo>
                    <a:pt x="804557" y="210273"/>
                  </a:lnTo>
                  <a:lnTo>
                    <a:pt x="793635" y="176187"/>
                  </a:lnTo>
                  <a:lnTo>
                    <a:pt x="793635" y="3835"/>
                  </a:lnTo>
                  <a:lnTo>
                    <a:pt x="738073" y="3835"/>
                  </a:lnTo>
                  <a:lnTo>
                    <a:pt x="738073" y="180759"/>
                  </a:lnTo>
                  <a:lnTo>
                    <a:pt x="738949" y="195122"/>
                  </a:lnTo>
                  <a:lnTo>
                    <a:pt x="752055" y="232765"/>
                  </a:lnTo>
                  <a:lnTo>
                    <a:pt x="779348" y="260756"/>
                  </a:lnTo>
                  <a:lnTo>
                    <a:pt x="818629" y="276910"/>
                  </a:lnTo>
                  <a:lnTo>
                    <a:pt x="850303" y="280022"/>
                  </a:lnTo>
                  <a:lnTo>
                    <a:pt x="866673" y="279247"/>
                  </a:lnTo>
                  <a:lnTo>
                    <a:pt x="909434" y="267589"/>
                  </a:lnTo>
                  <a:lnTo>
                    <a:pt x="941019" y="243344"/>
                  </a:lnTo>
                  <a:lnTo>
                    <a:pt x="959205" y="208572"/>
                  </a:lnTo>
                  <a:lnTo>
                    <a:pt x="962710" y="180759"/>
                  </a:lnTo>
                  <a:lnTo>
                    <a:pt x="962710" y="3835"/>
                  </a:lnTo>
                  <a:close/>
                </a:path>
                <a:path w="2079625" h="280670">
                  <a:moveTo>
                    <a:pt x="1216063" y="276186"/>
                  </a:moveTo>
                  <a:lnTo>
                    <a:pt x="1163929" y="179501"/>
                  </a:lnTo>
                  <a:lnTo>
                    <a:pt x="1158786" y="169964"/>
                  </a:lnTo>
                  <a:lnTo>
                    <a:pt x="1161046" y="169087"/>
                  </a:lnTo>
                  <a:lnTo>
                    <a:pt x="1195222" y="139103"/>
                  </a:lnTo>
                  <a:lnTo>
                    <a:pt x="1207109" y="92684"/>
                  </a:lnTo>
                  <a:lnTo>
                    <a:pt x="1206373" y="79590"/>
                  </a:lnTo>
                  <a:lnTo>
                    <a:pt x="1204201" y="67411"/>
                  </a:lnTo>
                  <a:lnTo>
                    <a:pt x="1200569" y="56108"/>
                  </a:lnTo>
                  <a:lnTo>
                    <a:pt x="1197635" y="50088"/>
                  </a:lnTo>
                  <a:lnTo>
                    <a:pt x="1195501" y="45707"/>
                  </a:lnTo>
                  <a:lnTo>
                    <a:pt x="1161961" y="14808"/>
                  </a:lnTo>
                  <a:lnTo>
                    <a:pt x="1150073" y="9918"/>
                  </a:lnTo>
                  <a:lnTo>
                    <a:pt x="1150073" y="83540"/>
                  </a:lnTo>
                  <a:lnTo>
                    <a:pt x="1150073" y="101574"/>
                  </a:lnTo>
                  <a:lnTo>
                    <a:pt x="1122133" y="131622"/>
                  </a:lnTo>
                  <a:lnTo>
                    <a:pt x="1100543" y="134353"/>
                  </a:lnTo>
                  <a:lnTo>
                    <a:pt x="1058138" y="134353"/>
                  </a:lnTo>
                  <a:lnTo>
                    <a:pt x="1058138" y="50088"/>
                  </a:lnTo>
                  <a:lnTo>
                    <a:pt x="1100366" y="50088"/>
                  </a:lnTo>
                  <a:lnTo>
                    <a:pt x="1140777" y="63284"/>
                  </a:lnTo>
                  <a:lnTo>
                    <a:pt x="1150073" y="83540"/>
                  </a:lnTo>
                  <a:lnTo>
                    <a:pt x="1150073" y="9918"/>
                  </a:lnTo>
                  <a:lnTo>
                    <a:pt x="1137780" y="6591"/>
                  </a:lnTo>
                  <a:lnTo>
                    <a:pt x="1124013" y="4533"/>
                  </a:lnTo>
                  <a:lnTo>
                    <a:pt x="1109141" y="3848"/>
                  </a:lnTo>
                  <a:lnTo>
                    <a:pt x="1002207" y="3848"/>
                  </a:lnTo>
                  <a:lnTo>
                    <a:pt x="1002207" y="276186"/>
                  </a:lnTo>
                  <a:lnTo>
                    <a:pt x="1058138" y="276186"/>
                  </a:lnTo>
                  <a:lnTo>
                    <a:pt x="1058138" y="179501"/>
                  </a:lnTo>
                  <a:lnTo>
                    <a:pt x="1103325" y="179501"/>
                  </a:lnTo>
                  <a:lnTo>
                    <a:pt x="1154468" y="276186"/>
                  </a:lnTo>
                  <a:lnTo>
                    <a:pt x="1216063" y="276186"/>
                  </a:lnTo>
                  <a:close/>
                </a:path>
                <a:path w="2079625" h="280670">
                  <a:moveTo>
                    <a:pt x="1295946" y="3835"/>
                  </a:moveTo>
                  <a:lnTo>
                    <a:pt x="1240015" y="3835"/>
                  </a:lnTo>
                  <a:lnTo>
                    <a:pt x="1240015" y="276174"/>
                  </a:lnTo>
                  <a:lnTo>
                    <a:pt x="1295946" y="276174"/>
                  </a:lnTo>
                  <a:lnTo>
                    <a:pt x="1295946" y="3835"/>
                  </a:lnTo>
                  <a:close/>
                </a:path>
                <a:path w="2079625" h="280670">
                  <a:moveTo>
                    <a:pt x="1564817" y="139827"/>
                  </a:moveTo>
                  <a:lnTo>
                    <a:pt x="1563814" y="119443"/>
                  </a:lnTo>
                  <a:lnTo>
                    <a:pt x="1560842" y="100736"/>
                  </a:lnTo>
                  <a:lnTo>
                    <a:pt x="1560817" y="100533"/>
                  </a:lnTo>
                  <a:lnTo>
                    <a:pt x="1539976" y="52717"/>
                  </a:lnTo>
                  <a:lnTo>
                    <a:pt x="1509077" y="23964"/>
                  </a:lnTo>
                  <a:lnTo>
                    <a:pt x="1509077" y="139827"/>
                  </a:lnTo>
                  <a:lnTo>
                    <a:pt x="1508506" y="154254"/>
                  </a:lnTo>
                  <a:lnTo>
                    <a:pt x="1495069" y="198831"/>
                  </a:lnTo>
                  <a:lnTo>
                    <a:pt x="1463878" y="222948"/>
                  </a:lnTo>
                  <a:lnTo>
                    <a:pt x="1429016" y="228307"/>
                  </a:lnTo>
                  <a:lnTo>
                    <a:pt x="1391729" y="228307"/>
                  </a:lnTo>
                  <a:lnTo>
                    <a:pt x="1391729" y="51727"/>
                  </a:lnTo>
                  <a:lnTo>
                    <a:pt x="1429372" y="51727"/>
                  </a:lnTo>
                  <a:lnTo>
                    <a:pt x="1473428" y="61226"/>
                  </a:lnTo>
                  <a:lnTo>
                    <a:pt x="1500111" y="90284"/>
                  </a:lnTo>
                  <a:lnTo>
                    <a:pt x="1503946" y="100533"/>
                  </a:lnTo>
                  <a:lnTo>
                    <a:pt x="1504022" y="100736"/>
                  </a:lnTo>
                  <a:lnTo>
                    <a:pt x="1506829" y="112471"/>
                  </a:lnTo>
                  <a:lnTo>
                    <a:pt x="1508506" y="125501"/>
                  </a:lnTo>
                  <a:lnTo>
                    <a:pt x="1509077" y="139827"/>
                  </a:lnTo>
                  <a:lnTo>
                    <a:pt x="1509077" y="23964"/>
                  </a:lnTo>
                  <a:lnTo>
                    <a:pt x="1470888" y="7924"/>
                  </a:lnTo>
                  <a:lnTo>
                    <a:pt x="1432661" y="3835"/>
                  </a:lnTo>
                  <a:lnTo>
                    <a:pt x="1391729" y="3835"/>
                  </a:lnTo>
                  <a:lnTo>
                    <a:pt x="1359916" y="3835"/>
                  </a:lnTo>
                  <a:lnTo>
                    <a:pt x="1335798" y="3835"/>
                  </a:lnTo>
                  <a:lnTo>
                    <a:pt x="1335798" y="276174"/>
                  </a:lnTo>
                  <a:lnTo>
                    <a:pt x="1361198" y="276174"/>
                  </a:lnTo>
                  <a:lnTo>
                    <a:pt x="1391729" y="276174"/>
                  </a:lnTo>
                  <a:lnTo>
                    <a:pt x="1431759" y="276174"/>
                  </a:lnTo>
                  <a:lnTo>
                    <a:pt x="1451762" y="275158"/>
                  </a:lnTo>
                  <a:lnTo>
                    <a:pt x="1503045" y="259727"/>
                  </a:lnTo>
                  <a:lnTo>
                    <a:pt x="1539963" y="227139"/>
                  </a:lnTo>
                  <a:lnTo>
                    <a:pt x="1560817" y="179260"/>
                  </a:lnTo>
                  <a:lnTo>
                    <a:pt x="1563814" y="160286"/>
                  </a:lnTo>
                  <a:lnTo>
                    <a:pt x="1564817" y="139827"/>
                  </a:lnTo>
                  <a:close/>
                </a:path>
                <a:path w="2079625" h="280670">
                  <a:moveTo>
                    <a:pt x="1827110" y="276186"/>
                  </a:moveTo>
                  <a:lnTo>
                    <a:pt x="1805241" y="213868"/>
                  </a:lnTo>
                  <a:lnTo>
                    <a:pt x="1789772" y="169811"/>
                  </a:lnTo>
                  <a:lnTo>
                    <a:pt x="1738579" y="23952"/>
                  </a:lnTo>
                  <a:lnTo>
                    <a:pt x="1731518" y="3848"/>
                  </a:lnTo>
                  <a:lnTo>
                    <a:pt x="1729803" y="3848"/>
                  </a:lnTo>
                  <a:lnTo>
                    <a:pt x="1729803" y="169811"/>
                  </a:lnTo>
                  <a:lnTo>
                    <a:pt x="1660842" y="169811"/>
                  </a:lnTo>
                  <a:lnTo>
                    <a:pt x="1672844" y="131686"/>
                  </a:lnTo>
                  <a:lnTo>
                    <a:pt x="1684362" y="89471"/>
                  </a:lnTo>
                  <a:lnTo>
                    <a:pt x="1694688" y="48945"/>
                  </a:lnTo>
                  <a:lnTo>
                    <a:pt x="1697101" y="58153"/>
                  </a:lnTo>
                  <a:lnTo>
                    <a:pt x="1709521" y="103886"/>
                  </a:lnTo>
                  <a:lnTo>
                    <a:pt x="1721472" y="144589"/>
                  </a:lnTo>
                  <a:lnTo>
                    <a:pt x="1729803" y="169811"/>
                  </a:lnTo>
                  <a:lnTo>
                    <a:pt x="1729803" y="3848"/>
                  </a:lnTo>
                  <a:lnTo>
                    <a:pt x="1658772" y="3848"/>
                  </a:lnTo>
                  <a:lnTo>
                    <a:pt x="1565008" y="276186"/>
                  </a:lnTo>
                  <a:lnTo>
                    <a:pt x="1626425" y="276186"/>
                  </a:lnTo>
                  <a:lnTo>
                    <a:pt x="1646593" y="213868"/>
                  </a:lnTo>
                  <a:lnTo>
                    <a:pt x="1744370" y="213868"/>
                  </a:lnTo>
                  <a:lnTo>
                    <a:pt x="1764969" y="276186"/>
                  </a:lnTo>
                  <a:lnTo>
                    <a:pt x="1827110" y="276186"/>
                  </a:lnTo>
                  <a:close/>
                </a:path>
                <a:path w="2079625" h="280670">
                  <a:moveTo>
                    <a:pt x="2079536" y="139827"/>
                  </a:moveTo>
                  <a:lnTo>
                    <a:pt x="2078532" y="119443"/>
                  </a:lnTo>
                  <a:lnTo>
                    <a:pt x="2075561" y="100736"/>
                  </a:lnTo>
                  <a:lnTo>
                    <a:pt x="2075535" y="100533"/>
                  </a:lnTo>
                  <a:lnTo>
                    <a:pt x="2054707" y="52717"/>
                  </a:lnTo>
                  <a:lnTo>
                    <a:pt x="2023795" y="23952"/>
                  </a:lnTo>
                  <a:lnTo>
                    <a:pt x="2023795" y="139827"/>
                  </a:lnTo>
                  <a:lnTo>
                    <a:pt x="2023224" y="154254"/>
                  </a:lnTo>
                  <a:lnTo>
                    <a:pt x="2009800" y="198831"/>
                  </a:lnTo>
                  <a:lnTo>
                    <a:pt x="1978596" y="222948"/>
                  </a:lnTo>
                  <a:lnTo>
                    <a:pt x="1943735" y="228307"/>
                  </a:lnTo>
                  <a:lnTo>
                    <a:pt x="1906447" y="228307"/>
                  </a:lnTo>
                  <a:lnTo>
                    <a:pt x="1906447" y="51727"/>
                  </a:lnTo>
                  <a:lnTo>
                    <a:pt x="1944103" y="51727"/>
                  </a:lnTo>
                  <a:lnTo>
                    <a:pt x="1988146" y="61226"/>
                  </a:lnTo>
                  <a:lnTo>
                    <a:pt x="2014842" y="90284"/>
                  </a:lnTo>
                  <a:lnTo>
                    <a:pt x="2018677" y="100533"/>
                  </a:lnTo>
                  <a:lnTo>
                    <a:pt x="2018753" y="100736"/>
                  </a:lnTo>
                  <a:lnTo>
                    <a:pt x="2021547" y="112471"/>
                  </a:lnTo>
                  <a:lnTo>
                    <a:pt x="2023224" y="125501"/>
                  </a:lnTo>
                  <a:lnTo>
                    <a:pt x="2023795" y="139827"/>
                  </a:lnTo>
                  <a:lnTo>
                    <a:pt x="2023795" y="23952"/>
                  </a:lnTo>
                  <a:lnTo>
                    <a:pt x="1985606" y="7924"/>
                  </a:lnTo>
                  <a:lnTo>
                    <a:pt x="1947392" y="3835"/>
                  </a:lnTo>
                  <a:lnTo>
                    <a:pt x="1906447" y="3835"/>
                  </a:lnTo>
                  <a:lnTo>
                    <a:pt x="1874647" y="3835"/>
                  </a:lnTo>
                  <a:lnTo>
                    <a:pt x="1850517" y="3835"/>
                  </a:lnTo>
                  <a:lnTo>
                    <a:pt x="1850517" y="276174"/>
                  </a:lnTo>
                  <a:lnTo>
                    <a:pt x="1875929" y="276174"/>
                  </a:lnTo>
                  <a:lnTo>
                    <a:pt x="1906447" y="276174"/>
                  </a:lnTo>
                  <a:lnTo>
                    <a:pt x="1946478" y="276174"/>
                  </a:lnTo>
                  <a:lnTo>
                    <a:pt x="1966480" y="275158"/>
                  </a:lnTo>
                  <a:lnTo>
                    <a:pt x="2017763" y="259727"/>
                  </a:lnTo>
                  <a:lnTo>
                    <a:pt x="2054682" y="227139"/>
                  </a:lnTo>
                  <a:lnTo>
                    <a:pt x="2075535" y="179260"/>
                  </a:lnTo>
                  <a:lnTo>
                    <a:pt x="2078532" y="160286"/>
                  </a:lnTo>
                  <a:lnTo>
                    <a:pt x="2079536" y="1398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13">
              <a:extLst>
                <a:ext uri="{FF2B5EF4-FFF2-40B4-BE49-F238E27FC236}">
                  <a16:creationId xmlns:a16="http://schemas.microsoft.com/office/drawing/2014/main" id="{5D80FA68-B408-0AF6-CC15-EB9173718A62}"/>
                </a:ext>
              </a:extLst>
            </p:cNvPr>
            <p:cNvSpPr/>
            <p:nvPr/>
          </p:nvSpPr>
          <p:spPr>
            <a:xfrm>
              <a:off x="5288584" y="2235542"/>
              <a:ext cx="853440" cy="947419"/>
            </a:xfrm>
            <a:custGeom>
              <a:avLst/>
              <a:gdLst/>
              <a:ahLst/>
              <a:cxnLst/>
              <a:rect l="l" t="t" r="r" b="b"/>
              <a:pathLst>
                <a:path w="853439" h="947419">
                  <a:moveTo>
                    <a:pt x="852970" y="0"/>
                  </a:moveTo>
                  <a:lnTo>
                    <a:pt x="594093" y="0"/>
                  </a:lnTo>
                  <a:lnTo>
                    <a:pt x="594093" y="358140"/>
                  </a:lnTo>
                  <a:lnTo>
                    <a:pt x="258889" y="358140"/>
                  </a:lnTo>
                  <a:lnTo>
                    <a:pt x="258889" y="0"/>
                  </a:lnTo>
                  <a:lnTo>
                    <a:pt x="0" y="0"/>
                  </a:lnTo>
                  <a:lnTo>
                    <a:pt x="0" y="358140"/>
                  </a:lnTo>
                  <a:lnTo>
                    <a:pt x="0" y="570230"/>
                  </a:lnTo>
                  <a:lnTo>
                    <a:pt x="0" y="947420"/>
                  </a:lnTo>
                  <a:lnTo>
                    <a:pt x="258889" y="947420"/>
                  </a:lnTo>
                  <a:lnTo>
                    <a:pt x="258889" y="570230"/>
                  </a:lnTo>
                  <a:lnTo>
                    <a:pt x="594093" y="570230"/>
                  </a:lnTo>
                  <a:lnTo>
                    <a:pt x="594093" y="947420"/>
                  </a:lnTo>
                  <a:lnTo>
                    <a:pt x="852970" y="947420"/>
                  </a:lnTo>
                  <a:lnTo>
                    <a:pt x="852970" y="570230"/>
                  </a:lnTo>
                  <a:lnTo>
                    <a:pt x="852970" y="358140"/>
                  </a:lnTo>
                  <a:lnTo>
                    <a:pt x="852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3" name="object 14">
              <a:extLst>
                <a:ext uri="{FF2B5EF4-FFF2-40B4-BE49-F238E27FC236}">
                  <a16:creationId xmlns:a16="http://schemas.microsoft.com/office/drawing/2014/main" id="{1A1871A7-D6DC-E1D9-7852-BDFAD8D97BCC}"/>
                </a:ext>
              </a:extLst>
            </p:cNvPr>
            <p:cNvSpPr/>
            <p:nvPr/>
          </p:nvSpPr>
          <p:spPr>
            <a:xfrm>
              <a:off x="6232540" y="2235197"/>
              <a:ext cx="818515" cy="960119"/>
            </a:xfrm>
            <a:custGeom>
              <a:avLst/>
              <a:gdLst/>
              <a:ahLst/>
              <a:cxnLst/>
              <a:rect l="l" t="t" r="r" b="b"/>
              <a:pathLst>
                <a:path w="818515" h="960119">
                  <a:moveTo>
                    <a:pt x="817994" y="0"/>
                  </a:moveTo>
                  <a:lnTo>
                    <a:pt x="561009" y="0"/>
                  </a:lnTo>
                  <a:lnTo>
                    <a:pt x="561009" y="585838"/>
                  </a:lnTo>
                  <a:lnTo>
                    <a:pt x="559776" y="607443"/>
                  </a:lnTo>
                  <a:lnTo>
                    <a:pt x="549919" y="646719"/>
                  </a:lnTo>
                  <a:lnTo>
                    <a:pt x="530526" y="680487"/>
                  </a:lnTo>
                  <a:lnTo>
                    <a:pt x="487235" y="717816"/>
                  </a:lnTo>
                  <a:lnTo>
                    <a:pt x="450494" y="732366"/>
                  </a:lnTo>
                  <a:lnTo>
                    <a:pt x="408990" y="737209"/>
                  </a:lnTo>
                  <a:lnTo>
                    <a:pt x="387385" y="735999"/>
                  </a:lnTo>
                  <a:lnTo>
                    <a:pt x="348109" y="726306"/>
                  </a:lnTo>
                  <a:lnTo>
                    <a:pt x="314315" y="707203"/>
                  </a:lnTo>
                  <a:lnTo>
                    <a:pt x="276694" y="664387"/>
                  </a:lnTo>
                  <a:lnTo>
                    <a:pt x="261899" y="627737"/>
                  </a:lnTo>
                  <a:lnTo>
                    <a:pt x="256971" y="585838"/>
                  </a:lnTo>
                  <a:lnTo>
                    <a:pt x="256971" y="0"/>
                  </a:lnTo>
                  <a:lnTo>
                    <a:pt x="0" y="0"/>
                  </a:lnTo>
                  <a:lnTo>
                    <a:pt x="0" y="607453"/>
                  </a:lnTo>
                  <a:lnTo>
                    <a:pt x="3200" y="659715"/>
                  </a:lnTo>
                  <a:lnTo>
                    <a:pt x="12801" y="708355"/>
                  </a:lnTo>
                  <a:lnTo>
                    <a:pt x="28803" y="753375"/>
                  </a:lnTo>
                  <a:lnTo>
                    <a:pt x="51206" y="794778"/>
                  </a:lnTo>
                  <a:lnTo>
                    <a:pt x="79347" y="832107"/>
                  </a:lnTo>
                  <a:lnTo>
                    <a:pt x="112582" y="864904"/>
                  </a:lnTo>
                  <a:lnTo>
                    <a:pt x="150908" y="893173"/>
                  </a:lnTo>
                  <a:lnTo>
                    <a:pt x="194322" y="916914"/>
                  </a:lnTo>
                  <a:lnTo>
                    <a:pt x="242161" y="935692"/>
                  </a:lnTo>
                  <a:lnTo>
                    <a:pt x="293781" y="949107"/>
                  </a:lnTo>
                  <a:lnTo>
                    <a:pt x="349179" y="957157"/>
                  </a:lnTo>
                  <a:lnTo>
                    <a:pt x="408355" y="959840"/>
                  </a:lnTo>
                  <a:lnTo>
                    <a:pt x="467827" y="957157"/>
                  </a:lnTo>
                  <a:lnTo>
                    <a:pt x="523484" y="949107"/>
                  </a:lnTo>
                  <a:lnTo>
                    <a:pt x="575326" y="935692"/>
                  </a:lnTo>
                  <a:lnTo>
                    <a:pt x="623354" y="916914"/>
                  </a:lnTo>
                  <a:lnTo>
                    <a:pt x="666900" y="893173"/>
                  </a:lnTo>
                  <a:lnTo>
                    <a:pt x="705318" y="864904"/>
                  </a:lnTo>
                  <a:lnTo>
                    <a:pt x="738609" y="832107"/>
                  </a:lnTo>
                  <a:lnTo>
                    <a:pt x="766775" y="794778"/>
                  </a:lnTo>
                  <a:lnTo>
                    <a:pt x="789179" y="753375"/>
                  </a:lnTo>
                  <a:lnTo>
                    <a:pt x="805186" y="708355"/>
                  </a:lnTo>
                  <a:lnTo>
                    <a:pt x="814791" y="659715"/>
                  </a:lnTo>
                  <a:lnTo>
                    <a:pt x="817994" y="607453"/>
                  </a:lnTo>
                  <a:lnTo>
                    <a:pt x="8179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15">
              <a:extLst>
                <a:ext uri="{FF2B5EF4-FFF2-40B4-BE49-F238E27FC236}">
                  <a16:creationId xmlns:a16="http://schemas.microsoft.com/office/drawing/2014/main" id="{EBAAE30E-DE59-13FE-DD6B-E6557602DDDC}"/>
                </a:ext>
              </a:extLst>
            </p:cNvPr>
            <p:cNvSpPr/>
            <p:nvPr/>
          </p:nvSpPr>
          <p:spPr>
            <a:xfrm>
              <a:off x="7141512" y="2235202"/>
              <a:ext cx="778510" cy="948055"/>
            </a:xfrm>
            <a:custGeom>
              <a:avLst/>
              <a:gdLst/>
              <a:ahLst/>
              <a:cxnLst/>
              <a:rect l="l" t="t" r="r" b="b"/>
              <a:pathLst>
                <a:path w="778509" h="948055">
                  <a:moveTo>
                    <a:pt x="410908" y="0"/>
                  </a:moveTo>
                  <a:lnTo>
                    <a:pt x="0" y="0"/>
                  </a:lnTo>
                  <a:lnTo>
                    <a:pt x="0" y="947750"/>
                  </a:lnTo>
                  <a:lnTo>
                    <a:pt x="446519" y="947750"/>
                  </a:lnTo>
                  <a:lnTo>
                    <a:pt x="496253" y="945585"/>
                  </a:lnTo>
                  <a:lnTo>
                    <a:pt x="542412" y="939087"/>
                  </a:lnTo>
                  <a:lnTo>
                    <a:pt x="584991" y="928253"/>
                  </a:lnTo>
                  <a:lnTo>
                    <a:pt x="623989" y="913079"/>
                  </a:lnTo>
                  <a:lnTo>
                    <a:pt x="659034" y="894122"/>
                  </a:lnTo>
                  <a:lnTo>
                    <a:pt x="716118" y="846420"/>
                  </a:lnTo>
                  <a:lnTo>
                    <a:pt x="755549" y="786254"/>
                  </a:lnTo>
                  <a:lnTo>
                    <a:pt x="769752" y="744207"/>
                  </a:lnTo>
                  <a:lnTo>
                    <a:pt x="256971" y="744207"/>
                  </a:lnTo>
                  <a:lnTo>
                    <a:pt x="256971" y="546392"/>
                  </a:lnTo>
                  <a:lnTo>
                    <a:pt x="738009" y="546392"/>
                  </a:lnTo>
                  <a:lnTo>
                    <a:pt x="732736" y="538523"/>
                  </a:lnTo>
                  <a:lnTo>
                    <a:pt x="693140" y="499081"/>
                  </a:lnTo>
                  <a:lnTo>
                    <a:pt x="643807" y="470773"/>
                  </a:lnTo>
                  <a:lnTo>
                    <a:pt x="588309" y="455505"/>
                  </a:lnTo>
                  <a:lnTo>
                    <a:pt x="558469" y="452881"/>
                  </a:lnTo>
                  <a:lnTo>
                    <a:pt x="558469" y="445261"/>
                  </a:lnTo>
                  <a:lnTo>
                    <a:pt x="610235" y="429914"/>
                  </a:lnTo>
                  <a:lnTo>
                    <a:pt x="654837" y="405498"/>
                  </a:lnTo>
                  <a:lnTo>
                    <a:pt x="683268" y="381012"/>
                  </a:lnTo>
                  <a:lnTo>
                    <a:pt x="256971" y="381012"/>
                  </a:lnTo>
                  <a:lnTo>
                    <a:pt x="256971" y="201637"/>
                  </a:lnTo>
                  <a:lnTo>
                    <a:pt x="739200" y="201637"/>
                  </a:lnTo>
                  <a:lnTo>
                    <a:pt x="732274" y="169913"/>
                  </a:lnTo>
                  <a:lnTo>
                    <a:pt x="704138" y="112267"/>
                  </a:lnTo>
                  <a:lnTo>
                    <a:pt x="657539" y="65041"/>
                  </a:lnTo>
                  <a:lnTo>
                    <a:pt x="592823" y="29578"/>
                  </a:lnTo>
                  <a:lnTo>
                    <a:pt x="553779" y="16636"/>
                  </a:lnTo>
                  <a:lnTo>
                    <a:pt x="510447" y="7392"/>
                  </a:lnTo>
                  <a:lnTo>
                    <a:pt x="462824" y="1848"/>
                  </a:lnTo>
                  <a:lnTo>
                    <a:pt x="410908" y="0"/>
                  </a:lnTo>
                  <a:close/>
                </a:path>
                <a:path w="778509" h="948055">
                  <a:moveTo>
                    <a:pt x="738009" y="546392"/>
                  </a:moveTo>
                  <a:lnTo>
                    <a:pt x="385457" y="546392"/>
                  </a:lnTo>
                  <a:lnTo>
                    <a:pt x="403565" y="547146"/>
                  </a:lnTo>
                  <a:lnTo>
                    <a:pt x="420360" y="549411"/>
                  </a:lnTo>
                  <a:lnTo>
                    <a:pt x="462785" y="565173"/>
                  </a:lnTo>
                  <a:lnTo>
                    <a:pt x="491998" y="593140"/>
                  </a:lnTo>
                  <a:lnTo>
                    <a:pt x="506021" y="632554"/>
                  </a:lnTo>
                  <a:lnTo>
                    <a:pt x="506958" y="648157"/>
                  </a:lnTo>
                  <a:lnTo>
                    <a:pt x="504970" y="670026"/>
                  </a:lnTo>
                  <a:lnTo>
                    <a:pt x="489063" y="705650"/>
                  </a:lnTo>
                  <a:lnTo>
                    <a:pt x="457411" y="730255"/>
                  </a:lnTo>
                  <a:lnTo>
                    <a:pt x="410981" y="742657"/>
                  </a:lnTo>
                  <a:lnTo>
                    <a:pt x="382282" y="744207"/>
                  </a:lnTo>
                  <a:lnTo>
                    <a:pt x="769752" y="744207"/>
                  </a:lnTo>
                  <a:lnTo>
                    <a:pt x="775427" y="717074"/>
                  </a:lnTo>
                  <a:lnTo>
                    <a:pt x="777913" y="679322"/>
                  </a:lnTo>
                  <a:lnTo>
                    <a:pt x="776151" y="648157"/>
                  </a:lnTo>
                  <a:lnTo>
                    <a:pt x="776084" y="646963"/>
                  </a:lnTo>
                  <a:lnTo>
                    <a:pt x="770599" y="616673"/>
                  </a:lnTo>
                  <a:lnTo>
                    <a:pt x="761459" y="588450"/>
                  </a:lnTo>
                  <a:lnTo>
                    <a:pt x="748665" y="562292"/>
                  </a:lnTo>
                  <a:lnTo>
                    <a:pt x="738009" y="546392"/>
                  </a:lnTo>
                  <a:close/>
                </a:path>
                <a:path w="778509" h="948055">
                  <a:moveTo>
                    <a:pt x="739200" y="201637"/>
                  </a:moveTo>
                  <a:lnTo>
                    <a:pt x="370192" y="201637"/>
                  </a:lnTo>
                  <a:lnTo>
                    <a:pt x="392392" y="203109"/>
                  </a:lnTo>
                  <a:lnTo>
                    <a:pt x="412569" y="207522"/>
                  </a:lnTo>
                  <a:lnTo>
                    <a:pt x="446849" y="225170"/>
                  </a:lnTo>
                  <a:lnTo>
                    <a:pt x="475172" y="271210"/>
                  </a:lnTo>
                  <a:lnTo>
                    <a:pt x="477062" y="291325"/>
                  </a:lnTo>
                  <a:lnTo>
                    <a:pt x="476185" y="305101"/>
                  </a:lnTo>
                  <a:lnTo>
                    <a:pt x="455392" y="349401"/>
                  </a:lnTo>
                  <a:lnTo>
                    <a:pt x="411378" y="375103"/>
                  </a:lnTo>
                  <a:lnTo>
                    <a:pt x="367017" y="381012"/>
                  </a:lnTo>
                  <a:lnTo>
                    <a:pt x="683268" y="381012"/>
                  </a:lnTo>
                  <a:lnTo>
                    <a:pt x="718769" y="332981"/>
                  </a:lnTo>
                  <a:lnTo>
                    <a:pt x="735936" y="287118"/>
                  </a:lnTo>
                  <a:lnTo>
                    <a:pt x="741571" y="238134"/>
                  </a:lnTo>
                  <a:lnTo>
                    <a:pt x="741654" y="236626"/>
                  </a:lnTo>
                  <a:lnTo>
                    <a:pt x="739375" y="203109"/>
                  </a:lnTo>
                  <a:lnTo>
                    <a:pt x="739309" y="202136"/>
                  </a:lnTo>
                  <a:lnTo>
                    <a:pt x="739200" y="2016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5" name="object 16">
              <a:extLst>
                <a:ext uri="{FF2B5EF4-FFF2-40B4-BE49-F238E27FC236}">
                  <a16:creationId xmlns:a16="http://schemas.microsoft.com/office/drawing/2014/main" id="{8B0F42EC-7DA2-12C3-2100-B1DC6FAB66B0}"/>
                </a:ext>
              </a:extLst>
            </p:cNvPr>
            <p:cNvGrpSpPr/>
            <p:nvPr/>
          </p:nvGrpSpPr>
          <p:grpSpPr>
            <a:xfrm>
              <a:off x="2759742" y="2250230"/>
              <a:ext cx="2042160" cy="2042160"/>
              <a:chOff x="2759742" y="2250230"/>
              <a:chExt cx="2042160" cy="2042160"/>
            </a:xfrm>
          </p:grpSpPr>
          <p:sp>
            <p:nvSpPr>
              <p:cNvPr id="76" name="object 17">
                <a:extLst>
                  <a:ext uri="{FF2B5EF4-FFF2-40B4-BE49-F238E27FC236}">
                    <a16:creationId xmlns:a16="http://schemas.microsoft.com/office/drawing/2014/main" id="{4A5EEC31-65A6-22F2-A8E8-54B3EBBAC9FF}"/>
                  </a:ext>
                </a:extLst>
              </p:cNvPr>
              <p:cNvSpPr/>
              <p:nvPr/>
            </p:nvSpPr>
            <p:spPr>
              <a:xfrm>
                <a:off x="3159062" y="2649489"/>
                <a:ext cx="1243330" cy="1243330"/>
              </a:xfrm>
              <a:custGeom>
                <a:avLst/>
                <a:gdLst/>
                <a:ahLst/>
                <a:cxnLst/>
                <a:rect l="l" t="t" r="r" b="b"/>
                <a:pathLst>
                  <a:path w="1243329" h="1243329">
                    <a:moveTo>
                      <a:pt x="171987" y="867895"/>
                    </a:moveTo>
                    <a:lnTo>
                      <a:pt x="129973" y="876346"/>
                    </a:lnTo>
                    <a:lnTo>
                      <a:pt x="90404" y="894466"/>
                    </a:lnTo>
                    <a:lnTo>
                      <a:pt x="55064" y="922261"/>
                    </a:lnTo>
                    <a:lnTo>
                      <a:pt x="24472" y="962347"/>
                    </a:lnTo>
                    <a:lnTo>
                      <a:pt x="6118" y="1007500"/>
                    </a:lnTo>
                    <a:lnTo>
                      <a:pt x="0" y="1055185"/>
                    </a:lnTo>
                    <a:lnTo>
                      <a:pt x="6118" y="1102871"/>
                    </a:lnTo>
                    <a:lnTo>
                      <a:pt x="24472" y="1148023"/>
                    </a:lnTo>
                    <a:lnTo>
                      <a:pt x="55064" y="1188110"/>
                    </a:lnTo>
                    <a:lnTo>
                      <a:pt x="95145" y="1218696"/>
                    </a:lnTo>
                    <a:lnTo>
                      <a:pt x="140294" y="1237047"/>
                    </a:lnTo>
                    <a:lnTo>
                      <a:pt x="187977" y="1243164"/>
                    </a:lnTo>
                    <a:lnTo>
                      <a:pt x="235661" y="1237047"/>
                    </a:lnTo>
                    <a:lnTo>
                      <a:pt x="280813" y="1218696"/>
                    </a:lnTo>
                    <a:lnTo>
                      <a:pt x="320900" y="1188110"/>
                    </a:lnTo>
                    <a:lnTo>
                      <a:pt x="348300" y="1153399"/>
                    </a:lnTo>
                    <a:lnTo>
                      <a:pt x="366344" y="1114574"/>
                    </a:lnTo>
                    <a:lnTo>
                      <a:pt x="375039" y="1073324"/>
                    </a:lnTo>
                    <a:lnTo>
                      <a:pt x="374392" y="1031341"/>
                    </a:lnTo>
                    <a:lnTo>
                      <a:pt x="382516" y="990938"/>
                    </a:lnTo>
                    <a:lnTo>
                      <a:pt x="397327" y="951953"/>
                    </a:lnTo>
                    <a:lnTo>
                      <a:pt x="418832" y="915284"/>
                    </a:lnTo>
                    <a:lnTo>
                      <a:pt x="446961" y="881913"/>
                    </a:lnTo>
                    <a:lnTo>
                      <a:pt x="462219" y="869111"/>
                    </a:lnTo>
                    <a:lnTo>
                      <a:pt x="214664" y="869111"/>
                    </a:lnTo>
                    <a:lnTo>
                      <a:pt x="171987" y="867895"/>
                    </a:lnTo>
                    <a:close/>
                  </a:path>
                  <a:path w="1243329" h="1243329">
                    <a:moveTo>
                      <a:pt x="896935" y="808964"/>
                    </a:moveTo>
                    <a:lnTo>
                      <a:pt x="642772" y="808964"/>
                    </a:lnTo>
                    <a:lnTo>
                      <a:pt x="683129" y="816103"/>
                    </a:lnTo>
                    <a:lnTo>
                      <a:pt x="682932" y="816103"/>
                    </a:lnTo>
                    <a:lnTo>
                      <a:pt x="723602" y="830803"/>
                    </a:lnTo>
                    <a:lnTo>
                      <a:pt x="761840" y="852710"/>
                    </a:lnTo>
                    <a:lnTo>
                      <a:pt x="796731" y="881913"/>
                    </a:lnTo>
                    <a:lnTo>
                      <a:pt x="824474" y="914737"/>
                    </a:lnTo>
                    <a:lnTo>
                      <a:pt x="845758" y="950675"/>
                    </a:lnTo>
                    <a:lnTo>
                      <a:pt x="860591" y="988878"/>
                    </a:lnTo>
                    <a:lnTo>
                      <a:pt x="868981" y="1028496"/>
                    </a:lnTo>
                    <a:lnTo>
                      <a:pt x="867767" y="1071179"/>
                    </a:lnTo>
                    <a:lnTo>
                      <a:pt x="876222" y="1113194"/>
                    </a:lnTo>
                    <a:lnTo>
                      <a:pt x="894347" y="1152764"/>
                    </a:lnTo>
                    <a:lnTo>
                      <a:pt x="922143" y="1188110"/>
                    </a:lnTo>
                    <a:lnTo>
                      <a:pt x="962225" y="1218696"/>
                    </a:lnTo>
                    <a:lnTo>
                      <a:pt x="1007376" y="1237047"/>
                    </a:lnTo>
                    <a:lnTo>
                      <a:pt x="1055062" y="1243164"/>
                    </a:lnTo>
                    <a:lnTo>
                      <a:pt x="1102747" y="1237047"/>
                    </a:lnTo>
                    <a:lnTo>
                      <a:pt x="1147898" y="1218696"/>
                    </a:lnTo>
                    <a:lnTo>
                      <a:pt x="1187980" y="1188110"/>
                    </a:lnTo>
                    <a:lnTo>
                      <a:pt x="1218566" y="1148023"/>
                    </a:lnTo>
                    <a:lnTo>
                      <a:pt x="1236917" y="1102871"/>
                    </a:lnTo>
                    <a:lnTo>
                      <a:pt x="1243034" y="1055185"/>
                    </a:lnTo>
                    <a:lnTo>
                      <a:pt x="1236917" y="1007500"/>
                    </a:lnTo>
                    <a:lnTo>
                      <a:pt x="1218566" y="962347"/>
                    </a:lnTo>
                    <a:lnTo>
                      <a:pt x="1187980" y="922261"/>
                    </a:lnTo>
                    <a:lnTo>
                      <a:pt x="1153269" y="894861"/>
                    </a:lnTo>
                    <a:lnTo>
                      <a:pt x="1114445" y="876817"/>
                    </a:lnTo>
                    <a:lnTo>
                      <a:pt x="1076266" y="868768"/>
                    </a:lnTo>
                    <a:lnTo>
                      <a:pt x="1031224" y="868768"/>
                    </a:lnTo>
                    <a:lnTo>
                      <a:pt x="991189" y="860721"/>
                    </a:lnTo>
                    <a:lnTo>
                      <a:pt x="991012" y="860721"/>
                    </a:lnTo>
                    <a:lnTo>
                      <a:pt x="951964" y="845886"/>
                    </a:lnTo>
                    <a:lnTo>
                      <a:pt x="915159" y="824329"/>
                    </a:lnTo>
                    <a:lnTo>
                      <a:pt x="896935" y="808964"/>
                    </a:lnTo>
                    <a:close/>
                  </a:path>
                  <a:path w="1243329" h="1243329">
                    <a:moveTo>
                      <a:pt x="462028" y="374395"/>
                    </a:moveTo>
                    <a:lnTo>
                      <a:pt x="211820" y="374395"/>
                    </a:lnTo>
                    <a:lnTo>
                      <a:pt x="252225" y="382519"/>
                    </a:lnTo>
                    <a:lnTo>
                      <a:pt x="291212" y="397329"/>
                    </a:lnTo>
                    <a:lnTo>
                      <a:pt x="327882" y="418830"/>
                    </a:lnTo>
                    <a:lnTo>
                      <a:pt x="361337" y="447027"/>
                    </a:lnTo>
                    <a:lnTo>
                      <a:pt x="390393" y="481713"/>
                    </a:lnTo>
                    <a:lnTo>
                      <a:pt x="412267" y="519807"/>
                    </a:lnTo>
                    <a:lnTo>
                      <a:pt x="426974" y="560316"/>
                    </a:lnTo>
                    <a:lnTo>
                      <a:pt x="434481" y="601992"/>
                    </a:lnTo>
                    <a:lnTo>
                      <a:pt x="434527" y="602246"/>
                    </a:lnTo>
                    <a:lnTo>
                      <a:pt x="433883" y="608507"/>
                    </a:lnTo>
                    <a:lnTo>
                      <a:pt x="433485" y="615124"/>
                    </a:lnTo>
                    <a:lnTo>
                      <a:pt x="433485" y="628116"/>
                    </a:lnTo>
                    <a:lnTo>
                      <a:pt x="433856" y="634479"/>
                    </a:lnTo>
                    <a:lnTo>
                      <a:pt x="434512" y="640905"/>
                    </a:lnTo>
                    <a:lnTo>
                      <a:pt x="434540" y="641172"/>
                    </a:lnTo>
                    <a:lnTo>
                      <a:pt x="427094" y="682837"/>
                    </a:lnTo>
                    <a:lnTo>
                      <a:pt x="412305" y="723858"/>
                    </a:lnTo>
                    <a:lnTo>
                      <a:pt x="390380" y="762065"/>
                    </a:lnTo>
                    <a:lnTo>
                      <a:pt x="361248" y="796848"/>
                    </a:lnTo>
                    <a:lnTo>
                      <a:pt x="328425" y="824599"/>
                    </a:lnTo>
                    <a:lnTo>
                      <a:pt x="292490" y="845886"/>
                    </a:lnTo>
                    <a:lnTo>
                      <a:pt x="254288" y="860721"/>
                    </a:lnTo>
                    <a:lnTo>
                      <a:pt x="214664" y="869111"/>
                    </a:lnTo>
                    <a:lnTo>
                      <a:pt x="462219" y="869111"/>
                    </a:lnTo>
                    <a:lnTo>
                      <a:pt x="481808" y="852710"/>
                    </a:lnTo>
                    <a:lnTo>
                      <a:pt x="520014" y="830803"/>
                    </a:lnTo>
                    <a:lnTo>
                      <a:pt x="560640" y="816103"/>
                    </a:lnTo>
                    <a:lnTo>
                      <a:pt x="600625" y="808964"/>
                    </a:lnTo>
                    <a:lnTo>
                      <a:pt x="896935" y="808964"/>
                    </a:lnTo>
                    <a:lnTo>
                      <a:pt x="881707" y="796124"/>
                    </a:lnTo>
                    <a:lnTo>
                      <a:pt x="852651" y="761443"/>
                    </a:lnTo>
                    <a:lnTo>
                      <a:pt x="830776" y="723349"/>
                    </a:lnTo>
                    <a:lnTo>
                      <a:pt x="816070" y="682837"/>
                    </a:lnTo>
                    <a:lnTo>
                      <a:pt x="808564" y="641172"/>
                    </a:lnTo>
                    <a:lnTo>
                      <a:pt x="808516" y="640905"/>
                    </a:lnTo>
                    <a:lnTo>
                      <a:pt x="809159" y="634657"/>
                    </a:lnTo>
                    <a:lnTo>
                      <a:pt x="809553" y="628116"/>
                    </a:lnTo>
                    <a:lnTo>
                      <a:pt x="809558" y="615124"/>
                    </a:lnTo>
                    <a:lnTo>
                      <a:pt x="809186" y="608672"/>
                    </a:lnTo>
                    <a:lnTo>
                      <a:pt x="808518" y="602246"/>
                    </a:lnTo>
                    <a:lnTo>
                      <a:pt x="808491" y="601992"/>
                    </a:lnTo>
                    <a:lnTo>
                      <a:pt x="815946" y="560316"/>
                    </a:lnTo>
                    <a:lnTo>
                      <a:pt x="830737" y="519304"/>
                    </a:lnTo>
                    <a:lnTo>
                      <a:pt x="852663" y="481093"/>
                    </a:lnTo>
                    <a:lnTo>
                      <a:pt x="881795" y="446303"/>
                    </a:lnTo>
                    <a:lnTo>
                      <a:pt x="895646" y="434593"/>
                    </a:lnTo>
                    <a:lnTo>
                      <a:pt x="602484" y="434593"/>
                    </a:lnTo>
                    <a:lnTo>
                      <a:pt x="560295" y="427123"/>
                    </a:lnTo>
                    <a:lnTo>
                      <a:pt x="519531" y="412408"/>
                    </a:lnTo>
                    <a:lnTo>
                      <a:pt x="481210" y="390452"/>
                    </a:lnTo>
                    <a:lnTo>
                      <a:pt x="462028" y="374395"/>
                    </a:lnTo>
                    <a:close/>
                  </a:path>
                  <a:path w="1243329" h="1243329">
                    <a:moveTo>
                      <a:pt x="1073199" y="868122"/>
                    </a:moveTo>
                    <a:lnTo>
                      <a:pt x="1031224" y="868768"/>
                    </a:lnTo>
                    <a:lnTo>
                      <a:pt x="1076266" y="868768"/>
                    </a:lnTo>
                    <a:lnTo>
                      <a:pt x="1073199" y="868122"/>
                    </a:lnTo>
                    <a:close/>
                  </a:path>
                  <a:path w="1243329" h="1243329">
                    <a:moveTo>
                      <a:pt x="1055062" y="0"/>
                    </a:moveTo>
                    <a:lnTo>
                      <a:pt x="1007376" y="6117"/>
                    </a:lnTo>
                    <a:lnTo>
                      <a:pt x="962225" y="24468"/>
                    </a:lnTo>
                    <a:lnTo>
                      <a:pt x="922143" y="55054"/>
                    </a:lnTo>
                    <a:lnTo>
                      <a:pt x="894738" y="89764"/>
                    </a:lnTo>
                    <a:lnTo>
                      <a:pt x="876695" y="128589"/>
                    </a:lnTo>
                    <a:lnTo>
                      <a:pt x="868003" y="169834"/>
                    </a:lnTo>
                    <a:lnTo>
                      <a:pt x="868651" y="211810"/>
                    </a:lnTo>
                    <a:lnTo>
                      <a:pt x="860526" y="252221"/>
                    </a:lnTo>
                    <a:lnTo>
                      <a:pt x="845712" y="291207"/>
                    </a:lnTo>
                    <a:lnTo>
                      <a:pt x="824206" y="327875"/>
                    </a:lnTo>
                    <a:lnTo>
                      <a:pt x="796007" y="361327"/>
                    </a:lnTo>
                    <a:lnTo>
                      <a:pt x="761226" y="390452"/>
                    </a:lnTo>
                    <a:lnTo>
                      <a:pt x="722889" y="412408"/>
                    </a:lnTo>
                    <a:lnTo>
                      <a:pt x="682228" y="427123"/>
                    </a:lnTo>
                    <a:lnTo>
                      <a:pt x="682049" y="427123"/>
                    </a:lnTo>
                    <a:lnTo>
                      <a:pt x="640213" y="434593"/>
                    </a:lnTo>
                    <a:lnTo>
                      <a:pt x="895646" y="434593"/>
                    </a:lnTo>
                    <a:lnTo>
                      <a:pt x="914613" y="418560"/>
                    </a:lnTo>
                    <a:lnTo>
                      <a:pt x="950458" y="397329"/>
                    </a:lnTo>
                    <a:lnTo>
                      <a:pt x="988553" y="382519"/>
                    </a:lnTo>
                    <a:lnTo>
                      <a:pt x="988391" y="382519"/>
                    </a:lnTo>
                    <a:lnTo>
                      <a:pt x="1028366" y="374053"/>
                    </a:lnTo>
                    <a:lnTo>
                      <a:pt x="1077085" y="374053"/>
                    </a:lnTo>
                    <a:lnTo>
                      <a:pt x="1113069" y="366812"/>
                    </a:lnTo>
                    <a:lnTo>
                      <a:pt x="1152639" y="348687"/>
                    </a:lnTo>
                    <a:lnTo>
                      <a:pt x="1187980" y="320890"/>
                    </a:lnTo>
                    <a:lnTo>
                      <a:pt x="1218566" y="280808"/>
                    </a:lnTo>
                    <a:lnTo>
                      <a:pt x="1236917" y="235657"/>
                    </a:lnTo>
                    <a:lnTo>
                      <a:pt x="1243034" y="187972"/>
                    </a:lnTo>
                    <a:lnTo>
                      <a:pt x="1236917" y="140287"/>
                    </a:lnTo>
                    <a:lnTo>
                      <a:pt x="1218566" y="95136"/>
                    </a:lnTo>
                    <a:lnTo>
                      <a:pt x="1187980" y="55054"/>
                    </a:lnTo>
                    <a:lnTo>
                      <a:pt x="1147898" y="24468"/>
                    </a:lnTo>
                    <a:lnTo>
                      <a:pt x="1102747" y="6117"/>
                    </a:lnTo>
                    <a:lnTo>
                      <a:pt x="1055062" y="0"/>
                    </a:lnTo>
                    <a:close/>
                  </a:path>
                  <a:path w="1243329" h="1243329">
                    <a:moveTo>
                      <a:pt x="1077085" y="374053"/>
                    </a:moveTo>
                    <a:lnTo>
                      <a:pt x="1028366" y="374053"/>
                    </a:lnTo>
                    <a:lnTo>
                      <a:pt x="1071051" y="375267"/>
                    </a:lnTo>
                    <a:lnTo>
                      <a:pt x="1077085" y="374053"/>
                    </a:lnTo>
                    <a:close/>
                  </a:path>
                  <a:path w="1243329" h="1243329">
                    <a:moveTo>
                      <a:pt x="187977" y="0"/>
                    </a:moveTo>
                    <a:lnTo>
                      <a:pt x="140294" y="6117"/>
                    </a:lnTo>
                    <a:lnTo>
                      <a:pt x="95145" y="24468"/>
                    </a:lnTo>
                    <a:lnTo>
                      <a:pt x="55064" y="55054"/>
                    </a:lnTo>
                    <a:lnTo>
                      <a:pt x="24472" y="95136"/>
                    </a:lnTo>
                    <a:lnTo>
                      <a:pt x="6118" y="140287"/>
                    </a:lnTo>
                    <a:lnTo>
                      <a:pt x="0" y="187972"/>
                    </a:lnTo>
                    <a:lnTo>
                      <a:pt x="6118" y="235657"/>
                    </a:lnTo>
                    <a:lnTo>
                      <a:pt x="24472" y="280808"/>
                    </a:lnTo>
                    <a:lnTo>
                      <a:pt x="55064" y="320890"/>
                    </a:lnTo>
                    <a:lnTo>
                      <a:pt x="89767" y="348296"/>
                    </a:lnTo>
                    <a:lnTo>
                      <a:pt x="128589" y="366341"/>
                    </a:lnTo>
                    <a:lnTo>
                      <a:pt x="169837" y="375036"/>
                    </a:lnTo>
                    <a:lnTo>
                      <a:pt x="211820" y="374395"/>
                    </a:lnTo>
                    <a:lnTo>
                      <a:pt x="462028" y="374395"/>
                    </a:lnTo>
                    <a:lnTo>
                      <a:pt x="418562" y="328421"/>
                    </a:lnTo>
                    <a:lnTo>
                      <a:pt x="397275" y="292487"/>
                    </a:lnTo>
                    <a:lnTo>
                      <a:pt x="382440" y="254286"/>
                    </a:lnTo>
                    <a:lnTo>
                      <a:pt x="374049" y="214668"/>
                    </a:lnTo>
                    <a:lnTo>
                      <a:pt x="375271" y="171983"/>
                    </a:lnTo>
                    <a:lnTo>
                      <a:pt x="366820" y="129965"/>
                    </a:lnTo>
                    <a:lnTo>
                      <a:pt x="348696" y="90395"/>
                    </a:lnTo>
                    <a:lnTo>
                      <a:pt x="320900" y="55054"/>
                    </a:lnTo>
                    <a:lnTo>
                      <a:pt x="280813" y="24468"/>
                    </a:lnTo>
                    <a:lnTo>
                      <a:pt x="235661" y="6117"/>
                    </a:lnTo>
                    <a:lnTo>
                      <a:pt x="187977" y="0"/>
                    </a:lnTo>
                    <a:close/>
                  </a:path>
                </a:pathLst>
              </a:custGeom>
              <a:solidFill>
                <a:srgbClr val="0D274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7" name="object 18">
                <a:extLst>
                  <a:ext uri="{FF2B5EF4-FFF2-40B4-BE49-F238E27FC236}">
                    <a16:creationId xmlns:a16="http://schemas.microsoft.com/office/drawing/2014/main" id="{D8669E9B-34EA-8DB0-28B6-5742F9B6B5A5}"/>
                  </a:ext>
                </a:extLst>
              </p:cNvPr>
              <p:cNvSpPr/>
              <p:nvPr/>
            </p:nvSpPr>
            <p:spPr>
              <a:xfrm>
                <a:off x="2759735" y="2250236"/>
                <a:ext cx="2042160" cy="2042160"/>
              </a:xfrm>
              <a:custGeom>
                <a:avLst/>
                <a:gdLst/>
                <a:ahLst/>
                <a:cxnLst/>
                <a:rect l="l" t="t" r="r" b="b"/>
                <a:pathLst>
                  <a:path w="2042160" h="2042160">
                    <a:moveTo>
                      <a:pt x="364388" y="1018946"/>
                    </a:moveTo>
                    <a:lnTo>
                      <a:pt x="358457" y="972718"/>
                    </a:lnTo>
                    <a:lnTo>
                      <a:pt x="340664" y="928966"/>
                    </a:lnTo>
                    <a:lnTo>
                      <a:pt x="311023" y="890117"/>
                    </a:lnTo>
                    <a:lnTo>
                      <a:pt x="272173" y="860463"/>
                    </a:lnTo>
                    <a:lnTo>
                      <a:pt x="228409" y="842683"/>
                    </a:lnTo>
                    <a:lnTo>
                      <a:pt x="182194" y="836752"/>
                    </a:lnTo>
                    <a:lnTo>
                      <a:pt x="135978" y="842683"/>
                    </a:lnTo>
                    <a:lnTo>
                      <a:pt x="92214" y="860463"/>
                    </a:lnTo>
                    <a:lnTo>
                      <a:pt x="53365" y="890117"/>
                    </a:lnTo>
                    <a:lnTo>
                      <a:pt x="23710" y="928966"/>
                    </a:lnTo>
                    <a:lnTo>
                      <a:pt x="5930" y="972718"/>
                    </a:lnTo>
                    <a:lnTo>
                      <a:pt x="0" y="1018946"/>
                    </a:lnTo>
                    <a:lnTo>
                      <a:pt x="5930" y="1065161"/>
                    </a:lnTo>
                    <a:lnTo>
                      <a:pt x="23710" y="1108925"/>
                    </a:lnTo>
                    <a:lnTo>
                      <a:pt x="53365" y="1147775"/>
                    </a:lnTo>
                    <a:lnTo>
                      <a:pt x="92214" y="1177417"/>
                    </a:lnTo>
                    <a:lnTo>
                      <a:pt x="135978" y="1195209"/>
                    </a:lnTo>
                    <a:lnTo>
                      <a:pt x="182194" y="1201140"/>
                    </a:lnTo>
                    <a:lnTo>
                      <a:pt x="228409" y="1195209"/>
                    </a:lnTo>
                    <a:lnTo>
                      <a:pt x="272173" y="1177417"/>
                    </a:lnTo>
                    <a:lnTo>
                      <a:pt x="311023" y="1147775"/>
                    </a:lnTo>
                    <a:lnTo>
                      <a:pt x="340664" y="1108925"/>
                    </a:lnTo>
                    <a:lnTo>
                      <a:pt x="358457" y="1065161"/>
                    </a:lnTo>
                    <a:lnTo>
                      <a:pt x="364388" y="1018946"/>
                    </a:lnTo>
                    <a:close/>
                  </a:path>
                  <a:path w="2042160" h="2042160">
                    <a:moveTo>
                      <a:pt x="1201140" y="182194"/>
                    </a:moveTo>
                    <a:lnTo>
                      <a:pt x="1195209" y="135978"/>
                    </a:lnTo>
                    <a:lnTo>
                      <a:pt x="1177417" y="92214"/>
                    </a:lnTo>
                    <a:lnTo>
                      <a:pt x="1147775" y="53352"/>
                    </a:lnTo>
                    <a:lnTo>
                      <a:pt x="1108925" y="23710"/>
                    </a:lnTo>
                    <a:lnTo>
                      <a:pt x="1065161" y="5930"/>
                    </a:lnTo>
                    <a:lnTo>
                      <a:pt x="1018946" y="0"/>
                    </a:lnTo>
                    <a:lnTo>
                      <a:pt x="972718" y="5930"/>
                    </a:lnTo>
                    <a:lnTo>
                      <a:pt x="928966" y="23710"/>
                    </a:lnTo>
                    <a:lnTo>
                      <a:pt x="890117" y="53352"/>
                    </a:lnTo>
                    <a:lnTo>
                      <a:pt x="860463" y="92214"/>
                    </a:lnTo>
                    <a:lnTo>
                      <a:pt x="842670" y="135978"/>
                    </a:lnTo>
                    <a:lnTo>
                      <a:pt x="836739" y="182194"/>
                    </a:lnTo>
                    <a:lnTo>
                      <a:pt x="842670" y="228409"/>
                    </a:lnTo>
                    <a:lnTo>
                      <a:pt x="860463" y="272173"/>
                    </a:lnTo>
                    <a:lnTo>
                      <a:pt x="890117" y="311010"/>
                    </a:lnTo>
                    <a:lnTo>
                      <a:pt x="928966" y="340664"/>
                    </a:lnTo>
                    <a:lnTo>
                      <a:pt x="972718" y="358457"/>
                    </a:lnTo>
                    <a:lnTo>
                      <a:pt x="1018946" y="364388"/>
                    </a:lnTo>
                    <a:lnTo>
                      <a:pt x="1065161" y="358457"/>
                    </a:lnTo>
                    <a:lnTo>
                      <a:pt x="1108925" y="340664"/>
                    </a:lnTo>
                    <a:lnTo>
                      <a:pt x="1147775" y="311010"/>
                    </a:lnTo>
                    <a:lnTo>
                      <a:pt x="1177417" y="272173"/>
                    </a:lnTo>
                    <a:lnTo>
                      <a:pt x="1195209" y="228409"/>
                    </a:lnTo>
                    <a:lnTo>
                      <a:pt x="1201140" y="182194"/>
                    </a:lnTo>
                    <a:close/>
                  </a:path>
                  <a:path w="2042160" h="2042160">
                    <a:moveTo>
                      <a:pt x="1204925" y="1859483"/>
                    </a:moveTo>
                    <a:lnTo>
                      <a:pt x="1199007" y="1813267"/>
                    </a:lnTo>
                    <a:lnTo>
                      <a:pt x="1181214" y="1769503"/>
                    </a:lnTo>
                    <a:lnTo>
                      <a:pt x="1151559" y="1730654"/>
                    </a:lnTo>
                    <a:lnTo>
                      <a:pt x="1112710" y="1701012"/>
                    </a:lnTo>
                    <a:lnTo>
                      <a:pt x="1068959" y="1683219"/>
                    </a:lnTo>
                    <a:lnTo>
                      <a:pt x="1022743" y="1677289"/>
                    </a:lnTo>
                    <a:lnTo>
                      <a:pt x="976515" y="1683219"/>
                    </a:lnTo>
                    <a:lnTo>
                      <a:pt x="932751" y="1701012"/>
                    </a:lnTo>
                    <a:lnTo>
                      <a:pt x="893902" y="1730654"/>
                    </a:lnTo>
                    <a:lnTo>
                      <a:pt x="864260" y="1769503"/>
                    </a:lnTo>
                    <a:lnTo>
                      <a:pt x="846467" y="1813267"/>
                    </a:lnTo>
                    <a:lnTo>
                      <a:pt x="840536" y="1859483"/>
                    </a:lnTo>
                    <a:lnTo>
                      <a:pt x="846467" y="1905698"/>
                    </a:lnTo>
                    <a:lnTo>
                      <a:pt x="864260" y="1949462"/>
                    </a:lnTo>
                    <a:lnTo>
                      <a:pt x="893902" y="1988312"/>
                    </a:lnTo>
                    <a:lnTo>
                      <a:pt x="932751" y="2017966"/>
                    </a:lnTo>
                    <a:lnTo>
                      <a:pt x="976515" y="2035759"/>
                    </a:lnTo>
                    <a:lnTo>
                      <a:pt x="1022743" y="2041677"/>
                    </a:lnTo>
                    <a:lnTo>
                      <a:pt x="1068959" y="2035759"/>
                    </a:lnTo>
                    <a:lnTo>
                      <a:pt x="1112710" y="2017966"/>
                    </a:lnTo>
                    <a:lnTo>
                      <a:pt x="1151559" y="1988312"/>
                    </a:lnTo>
                    <a:lnTo>
                      <a:pt x="1181214" y="1949462"/>
                    </a:lnTo>
                    <a:lnTo>
                      <a:pt x="1199007" y="1905698"/>
                    </a:lnTo>
                    <a:lnTo>
                      <a:pt x="1204925" y="1859483"/>
                    </a:lnTo>
                    <a:close/>
                  </a:path>
                  <a:path w="2042160" h="2042160">
                    <a:moveTo>
                      <a:pt x="2041677" y="1022731"/>
                    </a:moveTo>
                    <a:lnTo>
                      <a:pt x="2035759" y="976515"/>
                    </a:lnTo>
                    <a:lnTo>
                      <a:pt x="2017966" y="932751"/>
                    </a:lnTo>
                    <a:lnTo>
                      <a:pt x="1988312" y="893902"/>
                    </a:lnTo>
                    <a:lnTo>
                      <a:pt x="1949462" y="864260"/>
                    </a:lnTo>
                    <a:lnTo>
                      <a:pt x="1905698" y="846480"/>
                    </a:lnTo>
                    <a:lnTo>
                      <a:pt x="1859483" y="840549"/>
                    </a:lnTo>
                    <a:lnTo>
                      <a:pt x="1813267" y="846480"/>
                    </a:lnTo>
                    <a:lnTo>
                      <a:pt x="1769503" y="864260"/>
                    </a:lnTo>
                    <a:lnTo>
                      <a:pt x="1730654" y="893902"/>
                    </a:lnTo>
                    <a:lnTo>
                      <a:pt x="1701012" y="932751"/>
                    </a:lnTo>
                    <a:lnTo>
                      <a:pt x="1683219" y="976515"/>
                    </a:lnTo>
                    <a:lnTo>
                      <a:pt x="1677289" y="1022731"/>
                    </a:lnTo>
                    <a:lnTo>
                      <a:pt x="1683219" y="1068946"/>
                    </a:lnTo>
                    <a:lnTo>
                      <a:pt x="1701012" y="1112710"/>
                    </a:lnTo>
                    <a:lnTo>
                      <a:pt x="1730654" y="1151559"/>
                    </a:lnTo>
                    <a:lnTo>
                      <a:pt x="1769503" y="1181214"/>
                    </a:lnTo>
                    <a:lnTo>
                      <a:pt x="1813267" y="1199007"/>
                    </a:lnTo>
                    <a:lnTo>
                      <a:pt x="1859483" y="1204925"/>
                    </a:lnTo>
                    <a:lnTo>
                      <a:pt x="1905698" y="1199007"/>
                    </a:lnTo>
                    <a:lnTo>
                      <a:pt x="1949462" y="1181214"/>
                    </a:lnTo>
                    <a:lnTo>
                      <a:pt x="1988312" y="1151559"/>
                    </a:lnTo>
                    <a:lnTo>
                      <a:pt x="2017966" y="1112710"/>
                    </a:lnTo>
                    <a:lnTo>
                      <a:pt x="2035759" y="1068946"/>
                    </a:lnTo>
                    <a:lnTo>
                      <a:pt x="2041677" y="1022731"/>
                    </a:lnTo>
                    <a:close/>
                  </a:path>
                </a:pathLst>
              </a:custGeom>
              <a:solidFill>
                <a:srgbClr val="0066A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 II  ·  LO QUE ESTÁ EN JUEGO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89739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928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Qué significa para la empresa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39" y="1280160"/>
            <a:ext cx="1128916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s-ES_tradnl" sz="1450" i="1" noProof="0" dirty="0">
                <a:solidFill>
                  <a:srgbClr val="005C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ley amplió y sistematizó las responsabilidades regulatorias de determinadas entidades respecto de la prevención y gestión de sus riesgos </a:t>
            </a:r>
            <a:br>
              <a:rPr lang="es-ES_tradnl" sz="1450" i="1" noProof="0" dirty="0">
                <a:solidFill>
                  <a:srgbClr val="005C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</a:br>
            <a:r>
              <a:rPr lang="es-ES_tradnl" sz="1450" i="1" noProof="0" dirty="0">
                <a:solidFill>
                  <a:srgbClr val="005C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seguridad.</a:t>
            </a:r>
            <a:endParaRPr lang="es-ES_tradnl" sz="1450" noProof="0" dirty="0"/>
          </a:p>
        </p:txBody>
      </p:sp>
      <p:sp>
        <p:nvSpPr>
          <p:cNvPr id="5" name="Shape 3"/>
          <p:cNvSpPr/>
          <p:nvPr/>
        </p:nvSpPr>
        <p:spPr>
          <a:xfrm>
            <a:off x="548640" y="1894902"/>
            <a:ext cx="402336" cy="402336"/>
          </a:xfrm>
          <a:prstGeom prst="ellipse">
            <a:avLst/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6" name="Text 4"/>
          <p:cNvSpPr txBox="1"/>
          <p:nvPr/>
        </p:nvSpPr>
        <p:spPr>
          <a:xfrm>
            <a:off x="548640" y="189490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33856" y="1867470"/>
            <a:ext cx="5358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seguridad sube al directorio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1133856" y="2123502"/>
            <a:ext cx="535838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Deja de ser gasto operativo discrecional y pasa a ser una función con dueño, presupuesto y trazabilidad ante un regulador.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2992182"/>
            <a:ext cx="402336" cy="402336"/>
          </a:xfrm>
          <a:prstGeom prst="ellipse">
            <a:avLst/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0" name="Text 8"/>
          <p:cNvSpPr txBox="1"/>
          <p:nvPr/>
        </p:nvSpPr>
        <p:spPr>
          <a:xfrm>
            <a:off x="548640" y="299218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133856" y="2964750"/>
            <a:ext cx="5358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medida debe justificarse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1133856" y="3220782"/>
            <a:ext cx="535838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no basta la costumbre, el presupuesto histórico o el criterio del supervisor: cada medida se ancla a un riesgo identificado y queda auditable.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48640" y="4089462"/>
            <a:ext cx="402336" cy="402336"/>
          </a:xfrm>
          <a:prstGeom prst="ellipse">
            <a:avLst/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4" name="Text 12"/>
          <p:cNvSpPr txBox="1"/>
          <p:nvPr/>
        </p:nvSpPr>
        <p:spPr>
          <a:xfrm>
            <a:off x="548640" y="408946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133856" y="4062030"/>
            <a:ext cx="5358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reloj ya está corriendo</a:t>
            </a:r>
            <a:endParaRPr lang="en-US" sz="145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" y="4318062"/>
            <a:ext cx="535838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Vigencia desde el 28 de noviembre de 2025, con implementación gradual y horizonte al 28 de noviembre de 2027.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8640" y="5186742"/>
            <a:ext cx="402336" cy="402336"/>
          </a:xfrm>
          <a:prstGeom prst="ellipse">
            <a:avLst/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8" name="Text 16"/>
          <p:cNvSpPr txBox="1"/>
          <p:nvPr/>
        </p:nvSpPr>
        <p:spPr>
          <a:xfrm>
            <a:off x="548640" y="518674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" y="5159310"/>
            <a:ext cx="5358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exposición es material</a:t>
            </a:r>
            <a:endParaRPr lang="en-US" sz="1450" dirty="0"/>
          </a:p>
        </p:txBody>
      </p:sp>
      <p:sp>
        <p:nvSpPr>
          <p:cNvPr id="20" name="Text 18"/>
          <p:cNvSpPr txBox="1"/>
          <p:nvPr/>
        </p:nvSpPr>
        <p:spPr>
          <a:xfrm>
            <a:off x="1133856" y="5415342"/>
            <a:ext cx="535838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régimen sancionatorio contempla multas escalonadas y, en los casos más graves, clausura del establecimiento.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903720" y="1810512"/>
            <a:ext cx="4736592" cy="1298448"/>
          </a:xfrm>
          <a:prstGeom prst="roundRect">
            <a:avLst>
              <a:gd name="adj" fmla="val 6338"/>
            </a:avLst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2" name="Text 20"/>
          <p:cNvSpPr txBox="1"/>
          <p:nvPr/>
        </p:nvSpPr>
        <p:spPr>
          <a:xfrm>
            <a:off x="7178040" y="19202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09B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13.500 UTM</a:t>
            </a:r>
            <a:endParaRPr lang="en-US" sz="3800" dirty="0"/>
          </a:p>
        </p:txBody>
      </p:sp>
      <p:sp>
        <p:nvSpPr>
          <p:cNvPr id="23" name="Text 21"/>
          <p:cNvSpPr txBox="1"/>
          <p:nvPr/>
        </p:nvSpPr>
        <p:spPr>
          <a:xfrm>
            <a:off x="7178040" y="2542032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tope de multa por una infracción gravísima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903720" y="3273552"/>
            <a:ext cx="47365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RÉGIMEN DE MULTAS APLICABLES A ENTIEDADES OBLIGADAS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903720" y="3547872"/>
            <a:ext cx="4736592" cy="502920"/>
          </a:xfrm>
          <a:prstGeom prst="roundRect">
            <a:avLst>
              <a:gd name="adj" fmla="val 16364"/>
            </a:avLst>
          </a:prstGeom>
          <a:solidFill>
            <a:srgbClr val="F5F8FC"/>
          </a:solidFill>
          <a:ln w="1270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6" name="Text 24"/>
          <p:cNvSpPr txBox="1"/>
          <p:nvPr/>
        </p:nvSpPr>
        <p:spPr>
          <a:xfrm>
            <a:off x="7159752" y="354787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Infracción leve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9601200" y="354787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– 50 UTM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903720" y="4142232"/>
            <a:ext cx="4736592" cy="502920"/>
          </a:xfrm>
          <a:prstGeom prst="roundRect">
            <a:avLst>
              <a:gd name="adj" fmla="val 16364"/>
            </a:avLst>
          </a:prstGeom>
          <a:solidFill>
            <a:srgbClr val="F5F8FC"/>
          </a:solidFill>
          <a:ln w="1270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9" name="Text 27"/>
          <p:cNvSpPr txBox="1"/>
          <p:nvPr/>
        </p:nvSpPr>
        <p:spPr>
          <a:xfrm>
            <a:off x="7159752" y="414223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Infracción grave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9601200" y="414223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– 650 UTM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6903720" y="4736592"/>
            <a:ext cx="4736592" cy="502920"/>
          </a:xfrm>
          <a:prstGeom prst="roundRect">
            <a:avLst>
              <a:gd name="adj" fmla="val 16364"/>
            </a:avLst>
          </a:prstGeom>
          <a:solidFill>
            <a:srgbClr val="F5F8FC"/>
          </a:solidFill>
          <a:ln w="1270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2" name="Text 30"/>
          <p:cNvSpPr txBox="1"/>
          <p:nvPr/>
        </p:nvSpPr>
        <p:spPr>
          <a:xfrm>
            <a:off x="7159752" y="4736592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Infracción gravísima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9601200" y="473659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50" b="1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650 – 13.500 UTM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6903720" y="5440680"/>
            <a:ext cx="4736592" cy="658368"/>
          </a:xfrm>
          <a:prstGeom prst="roundRect">
            <a:avLst>
              <a:gd name="adj" fmla="val 12500"/>
            </a:avLst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5" name="Text 33"/>
          <p:cNvSpPr txBox="1"/>
          <p:nvPr/>
        </p:nvSpPr>
        <p:spPr>
          <a:xfrm>
            <a:off x="7159752" y="5504688"/>
            <a:ext cx="44053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estudio, la nómina de personal acreditado y los registros operativos deben estar disponibles ante fiscalización.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63550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 21.659  ·  Matriz de Riesgo en Seguridad Privada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10058400" y="6355080"/>
            <a:ext cx="1581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8</a:t>
            </a:r>
            <a:endParaRPr lang="en-US" sz="900" dirty="0"/>
          </a:p>
        </p:txBody>
      </p:sp>
      <p:grpSp>
        <p:nvGrpSpPr>
          <p:cNvPr id="53" name="Grupo 52">
            <a:extLst>
              <a:ext uri="{FF2B5EF4-FFF2-40B4-BE49-F238E27FC236}">
                <a16:creationId xmlns:a16="http://schemas.microsoft.com/office/drawing/2014/main" id="{492ACBAC-D13E-7441-44D0-CEBB6E10A79D}"/>
              </a:ext>
            </a:extLst>
          </p:cNvPr>
          <p:cNvGrpSpPr/>
          <p:nvPr/>
        </p:nvGrpSpPr>
        <p:grpSpPr>
          <a:xfrm>
            <a:off x="10541255" y="347471"/>
            <a:ext cx="1234140" cy="494399"/>
            <a:chOff x="2759742" y="2235197"/>
            <a:chExt cx="5172741" cy="2072210"/>
          </a:xfrm>
        </p:grpSpPr>
        <p:sp>
          <p:nvSpPr>
            <p:cNvPr id="54" name="object 5">
              <a:extLst>
                <a:ext uri="{FF2B5EF4-FFF2-40B4-BE49-F238E27FC236}">
                  <a16:creationId xmlns:a16="http://schemas.microsoft.com/office/drawing/2014/main" id="{74BD7F1E-1152-C08C-7B7C-C47516912B97}"/>
                </a:ext>
              </a:extLst>
            </p:cNvPr>
            <p:cNvSpPr/>
            <p:nvPr/>
          </p:nvSpPr>
          <p:spPr>
            <a:xfrm>
              <a:off x="5275745" y="3350501"/>
              <a:ext cx="321945" cy="500380"/>
            </a:xfrm>
            <a:custGeom>
              <a:avLst/>
              <a:gdLst/>
              <a:ahLst/>
              <a:cxnLst/>
              <a:rect l="l" t="t" r="r" b="b"/>
              <a:pathLst>
                <a:path w="321945" h="500379">
                  <a:moveTo>
                    <a:pt x="321754" y="414020"/>
                  </a:moveTo>
                  <a:lnTo>
                    <a:pt x="102882" y="414020"/>
                  </a:lnTo>
                  <a:lnTo>
                    <a:pt x="102882" y="0"/>
                  </a:lnTo>
                  <a:lnTo>
                    <a:pt x="0" y="0"/>
                  </a:lnTo>
                  <a:lnTo>
                    <a:pt x="0" y="414020"/>
                  </a:lnTo>
                  <a:lnTo>
                    <a:pt x="0" y="500380"/>
                  </a:lnTo>
                  <a:lnTo>
                    <a:pt x="321754" y="500380"/>
                  </a:lnTo>
                  <a:lnTo>
                    <a:pt x="321754" y="414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6">
              <a:extLst>
                <a:ext uri="{FF2B5EF4-FFF2-40B4-BE49-F238E27FC236}">
                  <a16:creationId xmlns:a16="http://schemas.microsoft.com/office/drawing/2014/main" id="{DA0B82F7-82DC-F885-3C66-839694455930}"/>
                </a:ext>
              </a:extLst>
            </p:cNvPr>
            <p:cNvSpPr/>
            <p:nvPr/>
          </p:nvSpPr>
          <p:spPr>
            <a:xfrm>
              <a:off x="5649976" y="3349904"/>
              <a:ext cx="103505" cy="501015"/>
            </a:xfrm>
            <a:custGeom>
              <a:avLst/>
              <a:gdLst/>
              <a:ahLst/>
              <a:cxnLst/>
              <a:rect l="l" t="t" r="r" b="b"/>
              <a:pathLst>
                <a:path w="103504" h="501014">
                  <a:moveTo>
                    <a:pt x="102882" y="0"/>
                  </a:moveTo>
                  <a:lnTo>
                    <a:pt x="0" y="0"/>
                  </a:lnTo>
                  <a:lnTo>
                    <a:pt x="0" y="500964"/>
                  </a:lnTo>
                  <a:lnTo>
                    <a:pt x="102882" y="500964"/>
                  </a:lnTo>
                  <a:lnTo>
                    <a:pt x="102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7">
              <a:extLst>
                <a:ext uri="{FF2B5EF4-FFF2-40B4-BE49-F238E27FC236}">
                  <a16:creationId xmlns:a16="http://schemas.microsoft.com/office/drawing/2014/main" id="{93451A8B-CD41-358D-7C35-8BFB8E83A993}"/>
                </a:ext>
              </a:extLst>
            </p:cNvPr>
            <p:cNvSpPr/>
            <p:nvPr/>
          </p:nvSpPr>
          <p:spPr>
            <a:xfrm>
              <a:off x="5826162" y="3349904"/>
              <a:ext cx="421640" cy="501015"/>
            </a:xfrm>
            <a:custGeom>
              <a:avLst/>
              <a:gdLst/>
              <a:ahLst/>
              <a:cxnLst/>
              <a:rect l="l" t="t" r="r" b="b"/>
              <a:pathLst>
                <a:path w="421639" h="501014">
                  <a:moveTo>
                    <a:pt x="44386" y="0"/>
                  </a:moveTo>
                  <a:lnTo>
                    <a:pt x="0" y="0"/>
                  </a:lnTo>
                  <a:lnTo>
                    <a:pt x="0" y="500964"/>
                  </a:lnTo>
                  <a:lnTo>
                    <a:pt x="46736" y="500964"/>
                  </a:lnTo>
                  <a:lnTo>
                    <a:pt x="46736" y="412876"/>
                  </a:lnTo>
                  <a:lnTo>
                    <a:pt x="102882" y="412876"/>
                  </a:lnTo>
                  <a:lnTo>
                    <a:pt x="102882" y="88087"/>
                  </a:lnTo>
                  <a:lnTo>
                    <a:pt x="44386" y="88087"/>
                  </a:lnTo>
                  <a:lnTo>
                    <a:pt x="44386" y="0"/>
                  </a:lnTo>
                  <a:close/>
                </a:path>
                <a:path w="421639" h="501014">
                  <a:moveTo>
                    <a:pt x="102882" y="412876"/>
                  </a:moveTo>
                  <a:lnTo>
                    <a:pt x="46736" y="412876"/>
                  </a:lnTo>
                  <a:lnTo>
                    <a:pt x="46736" y="500964"/>
                  </a:lnTo>
                  <a:lnTo>
                    <a:pt x="102882" y="500964"/>
                  </a:lnTo>
                  <a:lnTo>
                    <a:pt x="102882" y="412876"/>
                  </a:lnTo>
                  <a:close/>
                </a:path>
                <a:path w="421639" h="501014">
                  <a:moveTo>
                    <a:pt x="178193" y="0"/>
                  </a:moveTo>
                  <a:lnTo>
                    <a:pt x="102882" y="0"/>
                  </a:lnTo>
                  <a:lnTo>
                    <a:pt x="102882" y="88087"/>
                  </a:lnTo>
                  <a:lnTo>
                    <a:pt x="172148" y="88087"/>
                  </a:lnTo>
                  <a:lnTo>
                    <a:pt x="195365" y="89181"/>
                  </a:lnTo>
                  <a:lnTo>
                    <a:pt x="235879" y="97929"/>
                  </a:lnTo>
                  <a:lnTo>
                    <a:pt x="281751" y="127682"/>
                  </a:lnTo>
                  <a:lnTo>
                    <a:pt x="309462" y="178217"/>
                  </a:lnTo>
                  <a:lnTo>
                    <a:pt x="317701" y="223776"/>
                  </a:lnTo>
                  <a:lnTo>
                    <a:pt x="318731" y="250151"/>
                  </a:lnTo>
                  <a:lnTo>
                    <a:pt x="317701" y="276681"/>
                  </a:lnTo>
                  <a:lnTo>
                    <a:pt x="309462" y="322491"/>
                  </a:lnTo>
                  <a:lnTo>
                    <a:pt x="293001" y="358673"/>
                  </a:lnTo>
                  <a:lnTo>
                    <a:pt x="253009" y="395389"/>
                  </a:lnTo>
                  <a:lnTo>
                    <a:pt x="216233" y="408505"/>
                  </a:lnTo>
                  <a:lnTo>
                    <a:pt x="171475" y="412876"/>
                  </a:lnTo>
                  <a:lnTo>
                    <a:pt x="102882" y="412876"/>
                  </a:lnTo>
                  <a:lnTo>
                    <a:pt x="102882" y="500964"/>
                  </a:lnTo>
                  <a:lnTo>
                    <a:pt x="176517" y="500964"/>
                  </a:lnTo>
                  <a:lnTo>
                    <a:pt x="213331" y="499073"/>
                  </a:lnTo>
                  <a:lnTo>
                    <a:pt x="278896" y="483942"/>
                  </a:lnTo>
                  <a:lnTo>
                    <a:pt x="333454" y="453955"/>
                  </a:lnTo>
                  <a:lnTo>
                    <a:pt x="375564" y="410755"/>
                  </a:lnTo>
                  <a:lnTo>
                    <a:pt x="404728" y="354863"/>
                  </a:lnTo>
                  <a:lnTo>
                    <a:pt x="419444" y="287784"/>
                  </a:lnTo>
                  <a:lnTo>
                    <a:pt x="421284" y="250151"/>
                  </a:lnTo>
                  <a:lnTo>
                    <a:pt x="419444" y="212663"/>
                  </a:lnTo>
                  <a:lnTo>
                    <a:pt x="413980" y="178217"/>
                  </a:lnTo>
                  <a:lnTo>
                    <a:pt x="413924" y="177865"/>
                  </a:lnTo>
                  <a:lnTo>
                    <a:pt x="391858" y="116332"/>
                  </a:lnTo>
                  <a:lnTo>
                    <a:pt x="356219" y="66700"/>
                  </a:lnTo>
                  <a:lnTo>
                    <a:pt x="308140" y="30099"/>
                  </a:lnTo>
                  <a:lnTo>
                    <a:pt x="248505" y="7529"/>
                  </a:lnTo>
                  <a:lnTo>
                    <a:pt x="214683" y="1882"/>
                  </a:lnTo>
                  <a:lnTo>
                    <a:pt x="178193" y="0"/>
                  </a:lnTo>
                  <a:close/>
                </a:path>
                <a:path w="421639" h="501014">
                  <a:moveTo>
                    <a:pt x="102882" y="0"/>
                  </a:moveTo>
                  <a:lnTo>
                    <a:pt x="44386" y="0"/>
                  </a:lnTo>
                  <a:lnTo>
                    <a:pt x="44386" y="88087"/>
                  </a:lnTo>
                  <a:lnTo>
                    <a:pt x="102882" y="88087"/>
                  </a:lnTo>
                  <a:lnTo>
                    <a:pt x="102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CECAE4FD-1B88-4215-BAD8-5C362A5DBD66}"/>
                </a:ext>
              </a:extLst>
            </p:cNvPr>
            <p:cNvSpPr/>
            <p:nvPr/>
          </p:nvSpPr>
          <p:spPr>
            <a:xfrm>
              <a:off x="6306286" y="3350501"/>
              <a:ext cx="341630" cy="500380"/>
            </a:xfrm>
            <a:custGeom>
              <a:avLst/>
              <a:gdLst/>
              <a:ahLst/>
              <a:cxnLst/>
              <a:rect l="l" t="t" r="r" b="b"/>
              <a:pathLst>
                <a:path w="341629" h="500379">
                  <a:moveTo>
                    <a:pt x="341261" y="414020"/>
                  </a:moveTo>
                  <a:lnTo>
                    <a:pt x="102882" y="414020"/>
                  </a:lnTo>
                  <a:lnTo>
                    <a:pt x="102882" y="289560"/>
                  </a:lnTo>
                  <a:lnTo>
                    <a:pt x="322770" y="289560"/>
                  </a:lnTo>
                  <a:lnTo>
                    <a:pt x="322770" y="205740"/>
                  </a:lnTo>
                  <a:lnTo>
                    <a:pt x="102882" y="205740"/>
                  </a:lnTo>
                  <a:lnTo>
                    <a:pt x="102882" y="85090"/>
                  </a:lnTo>
                  <a:lnTo>
                    <a:pt x="340918" y="85090"/>
                  </a:lnTo>
                  <a:lnTo>
                    <a:pt x="340918" y="0"/>
                  </a:lnTo>
                  <a:lnTo>
                    <a:pt x="0" y="0"/>
                  </a:lnTo>
                  <a:lnTo>
                    <a:pt x="0" y="85090"/>
                  </a:lnTo>
                  <a:lnTo>
                    <a:pt x="0" y="205740"/>
                  </a:lnTo>
                  <a:lnTo>
                    <a:pt x="0" y="289560"/>
                  </a:lnTo>
                  <a:lnTo>
                    <a:pt x="0" y="414020"/>
                  </a:lnTo>
                  <a:lnTo>
                    <a:pt x="0" y="500380"/>
                  </a:lnTo>
                  <a:lnTo>
                    <a:pt x="341261" y="500380"/>
                  </a:lnTo>
                  <a:lnTo>
                    <a:pt x="341261" y="414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9">
              <a:extLst>
                <a:ext uri="{FF2B5EF4-FFF2-40B4-BE49-F238E27FC236}">
                  <a16:creationId xmlns:a16="http://schemas.microsoft.com/office/drawing/2014/main" id="{7EFACD0D-058C-27DF-9433-325AA1FD1410}"/>
                </a:ext>
              </a:extLst>
            </p:cNvPr>
            <p:cNvSpPr/>
            <p:nvPr/>
          </p:nvSpPr>
          <p:spPr>
            <a:xfrm>
              <a:off x="6710769" y="3349916"/>
              <a:ext cx="779145" cy="501015"/>
            </a:xfrm>
            <a:custGeom>
              <a:avLst/>
              <a:gdLst/>
              <a:ahLst/>
              <a:cxnLst/>
              <a:rect l="l" t="t" r="r" b="b"/>
              <a:pathLst>
                <a:path w="779145" h="501014">
                  <a:moveTo>
                    <a:pt x="393369" y="500964"/>
                  </a:moveTo>
                  <a:lnTo>
                    <a:pt x="297484" y="323100"/>
                  </a:lnTo>
                  <a:lnTo>
                    <a:pt x="288023" y="305549"/>
                  </a:lnTo>
                  <a:lnTo>
                    <a:pt x="292163" y="303936"/>
                  </a:lnTo>
                  <a:lnTo>
                    <a:pt x="311480" y="293306"/>
                  </a:lnTo>
                  <a:lnTo>
                    <a:pt x="342912" y="265734"/>
                  </a:lnTo>
                  <a:lnTo>
                    <a:pt x="364604" y="229971"/>
                  </a:lnTo>
                  <a:lnTo>
                    <a:pt x="375526" y="187274"/>
                  </a:lnTo>
                  <a:lnTo>
                    <a:pt x="376897" y="163398"/>
                  </a:lnTo>
                  <a:lnTo>
                    <a:pt x="375602" y="140157"/>
                  </a:lnTo>
                  <a:lnTo>
                    <a:pt x="375564" y="139331"/>
                  </a:lnTo>
                  <a:lnTo>
                    <a:pt x="371563" y="116916"/>
                  </a:lnTo>
                  <a:lnTo>
                    <a:pt x="364883" y="96126"/>
                  </a:lnTo>
                  <a:lnTo>
                    <a:pt x="359486" y="85064"/>
                  </a:lnTo>
                  <a:lnTo>
                    <a:pt x="355549" y="76987"/>
                  </a:lnTo>
                  <a:lnTo>
                    <a:pt x="329450" y="44462"/>
                  </a:lnTo>
                  <a:lnTo>
                    <a:pt x="293852" y="20167"/>
                  </a:lnTo>
                  <a:lnTo>
                    <a:pt x="271995" y="11176"/>
                  </a:lnTo>
                  <a:lnTo>
                    <a:pt x="271995" y="163398"/>
                  </a:lnTo>
                  <a:lnTo>
                    <a:pt x="271348" y="175209"/>
                  </a:lnTo>
                  <a:lnTo>
                    <a:pt x="255993" y="213144"/>
                  </a:lnTo>
                  <a:lnTo>
                    <a:pt x="220599" y="235038"/>
                  </a:lnTo>
                  <a:lnTo>
                    <a:pt x="180886" y="240055"/>
                  </a:lnTo>
                  <a:lnTo>
                    <a:pt x="102882" y="240055"/>
                  </a:lnTo>
                  <a:lnTo>
                    <a:pt x="102882" y="85064"/>
                  </a:lnTo>
                  <a:lnTo>
                    <a:pt x="180543" y="85064"/>
                  </a:lnTo>
                  <a:lnTo>
                    <a:pt x="220573" y="90258"/>
                  </a:lnTo>
                  <a:lnTo>
                    <a:pt x="255993" y="112712"/>
                  </a:lnTo>
                  <a:lnTo>
                    <a:pt x="271348" y="151282"/>
                  </a:lnTo>
                  <a:lnTo>
                    <a:pt x="271995" y="163398"/>
                  </a:lnTo>
                  <a:lnTo>
                    <a:pt x="271995" y="11176"/>
                  </a:lnTo>
                  <a:lnTo>
                    <a:pt x="249389" y="5041"/>
                  </a:lnTo>
                  <a:lnTo>
                    <a:pt x="224066" y="1257"/>
                  </a:lnTo>
                  <a:lnTo>
                    <a:pt x="196684" y="0"/>
                  </a:lnTo>
                  <a:lnTo>
                    <a:pt x="0" y="0"/>
                  </a:lnTo>
                  <a:lnTo>
                    <a:pt x="0" y="500964"/>
                  </a:lnTo>
                  <a:lnTo>
                    <a:pt x="102882" y="500964"/>
                  </a:lnTo>
                  <a:lnTo>
                    <a:pt x="102882" y="323100"/>
                  </a:lnTo>
                  <a:lnTo>
                    <a:pt x="186004" y="323100"/>
                  </a:lnTo>
                  <a:lnTo>
                    <a:pt x="280073" y="500964"/>
                  </a:lnTo>
                  <a:lnTo>
                    <a:pt x="393369" y="500964"/>
                  </a:lnTo>
                  <a:close/>
                </a:path>
                <a:path w="779145" h="501014">
                  <a:moveTo>
                    <a:pt x="778687" y="414604"/>
                  </a:moveTo>
                  <a:lnTo>
                    <a:pt x="540308" y="414604"/>
                  </a:lnTo>
                  <a:lnTo>
                    <a:pt x="540308" y="290144"/>
                  </a:lnTo>
                  <a:lnTo>
                    <a:pt x="760196" y="290144"/>
                  </a:lnTo>
                  <a:lnTo>
                    <a:pt x="760196" y="206324"/>
                  </a:lnTo>
                  <a:lnTo>
                    <a:pt x="540308" y="206324"/>
                  </a:lnTo>
                  <a:lnTo>
                    <a:pt x="540308" y="85674"/>
                  </a:lnTo>
                  <a:lnTo>
                    <a:pt x="778344" y="85674"/>
                  </a:lnTo>
                  <a:lnTo>
                    <a:pt x="778344" y="584"/>
                  </a:lnTo>
                  <a:lnTo>
                    <a:pt x="437426" y="584"/>
                  </a:lnTo>
                  <a:lnTo>
                    <a:pt x="437426" y="85674"/>
                  </a:lnTo>
                  <a:lnTo>
                    <a:pt x="437426" y="206324"/>
                  </a:lnTo>
                  <a:lnTo>
                    <a:pt x="437426" y="290144"/>
                  </a:lnTo>
                  <a:lnTo>
                    <a:pt x="437426" y="414604"/>
                  </a:lnTo>
                  <a:lnTo>
                    <a:pt x="437426" y="500964"/>
                  </a:lnTo>
                  <a:lnTo>
                    <a:pt x="778687" y="500964"/>
                  </a:lnTo>
                  <a:lnTo>
                    <a:pt x="778687" y="4146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id="{B77AAA26-5EE6-994B-05AE-D1E98AB22DB1}"/>
                </a:ext>
              </a:extLst>
            </p:cNvPr>
            <p:cNvSpPr/>
            <p:nvPr/>
          </p:nvSpPr>
          <p:spPr>
            <a:xfrm>
              <a:off x="7536878" y="3342852"/>
              <a:ext cx="395605" cy="515620"/>
            </a:xfrm>
            <a:custGeom>
              <a:avLst/>
              <a:gdLst/>
              <a:ahLst/>
              <a:cxnLst/>
              <a:rect l="l" t="t" r="r" b="b"/>
              <a:pathLst>
                <a:path w="395604" h="515620">
                  <a:moveTo>
                    <a:pt x="201396" y="0"/>
                  </a:moveTo>
                  <a:lnTo>
                    <a:pt x="149401" y="4745"/>
                  </a:lnTo>
                  <a:lnTo>
                    <a:pt x="103720" y="18986"/>
                  </a:lnTo>
                  <a:lnTo>
                    <a:pt x="65725" y="41727"/>
                  </a:lnTo>
                  <a:lnTo>
                    <a:pt x="36817" y="71945"/>
                  </a:lnTo>
                  <a:lnTo>
                    <a:pt x="18529" y="108762"/>
                  </a:lnTo>
                  <a:lnTo>
                    <a:pt x="12433" y="151295"/>
                  </a:lnTo>
                  <a:lnTo>
                    <a:pt x="14692" y="177214"/>
                  </a:lnTo>
                  <a:lnTo>
                    <a:pt x="32766" y="221177"/>
                  </a:lnTo>
                  <a:lnTo>
                    <a:pt x="68508" y="254818"/>
                  </a:lnTo>
                  <a:lnTo>
                    <a:pt x="119532" y="279273"/>
                  </a:lnTo>
                  <a:lnTo>
                    <a:pt x="218801" y="304903"/>
                  </a:lnTo>
                  <a:lnTo>
                    <a:pt x="231354" y="308476"/>
                  </a:lnTo>
                  <a:lnTo>
                    <a:pt x="269973" y="325621"/>
                  </a:lnTo>
                  <a:lnTo>
                    <a:pt x="291544" y="357231"/>
                  </a:lnTo>
                  <a:lnTo>
                    <a:pt x="292163" y="365467"/>
                  </a:lnTo>
                  <a:lnTo>
                    <a:pt x="291449" y="374606"/>
                  </a:lnTo>
                  <a:lnTo>
                    <a:pt x="266995" y="411611"/>
                  </a:lnTo>
                  <a:lnTo>
                    <a:pt x="226228" y="427329"/>
                  </a:lnTo>
                  <a:lnTo>
                    <a:pt x="200380" y="429348"/>
                  </a:lnTo>
                  <a:lnTo>
                    <a:pt x="186492" y="428791"/>
                  </a:lnTo>
                  <a:lnTo>
                    <a:pt x="139089" y="415437"/>
                  </a:lnTo>
                  <a:lnTo>
                    <a:pt x="108493" y="384556"/>
                  </a:lnTo>
                  <a:lnTo>
                    <a:pt x="99860" y="350672"/>
                  </a:lnTo>
                  <a:lnTo>
                    <a:pt x="0" y="350672"/>
                  </a:lnTo>
                  <a:lnTo>
                    <a:pt x="6934" y="399965"/>
                  </a:lnTo>
                  <a:lnTo>
                    <a:pt x="25717" y="440944"/>
                  </a:lnTo>
                  <a:lnTo>
                    <a:pt x="55427" y="473259"/>
                  </a:lnTo>
                  <a:lnTo>
                    <a:pt x="95148" y="496582"/>
                  </a:lnTo>
                  <a:lnTo>
                    <a:pt x="143976" y="510709"/>
                  </a:lnTo>
                  <a:lnTo>
                    <a:pt x="201053" y="515416"/>
                  </a:lnTo>
                  <a:lnTo>
                    <a:pt x="230535" y="514259"/>
                  </a:lnTo>
                  <a:lnTo>
                    <a:pt x="282817" y="505011"/>
                  </a:lnTo>
                  <a:lnTo>
                    <a:pt x="326039" y="486700"/>
                  </a:lnTo>
                  <a:lnTo>
                    <a:pt x="359324" y="460392"/>
                  </a:lnTo>
                  <a:lnTo>
                    <a:pt x="382337" y="426497"/>
                  </a:lnTo>
                  <a:lnTo>
                    <a:pt x="393938" y="386405"/>
                  </a:lnTo>
                  <a:lnTo>
                    <a:pt x="395389" y="364121"/>
                  </a:lnTo>
                  <a:lnTo>
                    <a:pt x="394715" y="349243"/>
                  </a:lnTo>
                  <a:lnTo>
                    <a:pt x="384632" y="309651"/>
                  </a:lnTo>
                  <a:lnTo>
                    <a:pt x="363193" y="277442"/>
                  </a:lnTo>
                  <a:lnTo>
                    <a:pt x="331631" y="252117"/>
                  </a:lnTo>
                  <a:lnTo>
                    <a:pt x="291564" y="232714"/>
                  </a:lnTo>
                  <a:lnTo>
                    <a:pt x="187718" y="204931"/>
                  </a:lnTo>
                  <a:lnTo>
                    <a:pt x="176971" y="201768"/>
                  </a:lnTo>
                  <a:lnTo>
                    <a:pt x="140536" y="185594"/>
                  </a:lnTo>
                  <a:lnTo>
                    <a:pt x="117997" y="153446"/>
                  </a:lnTo>
                  <a:lnTo>
                    <a:pt x="117335" y="144907"/>
                  </a:lnTo>
                  <a:lnTo>
                    <a:pt x="117954" y="136575"/>
                  </a:lnTo>
                  <a:lnTo>
                    <a:pt x="139401" y="102627"/>
                  </a:lnTo>
                  <a:lnTo>
                    <a:pt x="176591" y="87955"/>
                  </a:lnTo>
                  <a:lnTo>
                    <a:pt x="200710" y="86067"/>
                  </a:lnTo>
                  <a:lnTo>
                    <a:pt x="219089" y="87160"/>
                  </a:lnTo>
                  <a:lnTo>
                    <a:pt x="262750" y="103555"/>
                  </a:lnTo>
                  <a:lnTo>
                    <a:pt x="286162" y="137527"/>
                  </a:lnTo>
                  <a:lnTo>
                    <a:pt x="288798" y="152298"/>
                  </a:lnTo>
                  <a:lnTo>
                    <a:pt x="387654" y="152298"/>
                  </a:lnTo>
                  <a:lnTo>
                    <a:pt x="381098" y="109686"/>
                  </a:lnTo>
                  <a:lnTo>
                    <a:pt x="363435" y="72618"/>
                  </a:lnTo>
                  <a:lnTo>
                    <a:pt x="335662" y="42110"/>
                  </a:lnTo>
                  <a:lnTo>
                    <a:pt x="298716" y="19164"/>
                  </a:lnTo>
                  <a:lnTo>
                    <a:pt x="253628" y="4791"/>
                  </a:lnTo>
                  <a:lnTo>
                    <a:pt x="228404" y="1197"/>
                  </a:lnTo>
                  <a:lnTo>
                    <a:pt x="2013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id="{E7F0F126-AD44-1784-6DA6-FA49A1DAFED9}"/>
                </a:ext>
              </a:extLst>
            </p:cNvPr>
            <p:cNvSpPr/>
            <p:nvPr/>
          </p:nvSpPr>
          <p:spPr>
            <a:xfrm>
              <a:off x="5288407" y="4030573"/>
              <a:ext cx="447040" cy="272415"/>
            </a:xfrm>
            <a:custGeom>
              <a:avLst/>
              <a:gdLst/>
              <a:ahLst/>
              <a:cxnLst/>
              <a:rect l="l" t="t" r="r" b="b"/>
              <a:pathLst>
                <a:path w="447039" h="272414">
                  <a:moveTo>
                    <a:pt x="229019" y="135991"/>
                  </a:moveTo>
                  <a:lnTo>
                    <a:pt x="228015" y="115608"/>
                  </a:lnTo>
                  <a:lnTo>
                    <a:pt x="225044" y="96901"/>
                  </a:lnTo>
                  <a:lnTo>
                    <a:pt x="225018" y="96697"/>
                  </a:lnTo>
                  <a:lnTo>
                    <a:pt x="204177" y="48882"/>
                  </a:lnTo>
                  <a:lnTo>
                    <a:pt x="173278" y="20129"/>
                  </a:lnTo>
                  <a:lnTo>
                    <a:pt x="173278" y="135991"/>
                  </a:lnTo>
                  <a:lnTo>
                    <a:pt x="172707" y="150418"/>
                  </a:lnTo>
                  <a:lnTo>
                    <a:pt x="159283" y="194995"/>
                  </a:lnTo>
                  <a:lnTo>
                    <a:pt x="128079" y="219113"/>
                  </a:lnTo>
                  <a:lnTo>
                    <a:pt x="93218" y="224472"/>
                  </a:lnTo>
                  <a:lnTo>
                    <a:pt x="55930" y="224472"/>
                  </a:lnTo>
                  <a:lnTo>
                    <a:pt x="55930" y="47891"/>
                  </a:lnTo>
                  <a:lnTo>
                    <a:pt x="93586" y="47891"/>
                  </a:lnTo>
                  <a:lnTo>
                    <a:pt x="137629" y="57391"/>
                  </a:lnTo>
                  <a:lnTo>
                    <a:pt x="164325" y="86448"/>
                  </a:lnTo>
                  <a:lnTo>
                    <a:pt x="168160" y="96697"/>
                  </a:lnTo>
                  <a:lnTo>
                    <a:pt x="168236" y="96901"/>
                  </a:lnTo>
                  <a:lnTo>
                    <a:pt x="171030" y="108635"/>
                  </a:lnTo>
                  <a:lnTo>
                    <a:pt x="172707" y="121666"/>
                  </a:lnTo>
                  <a:lnTo>
                    <a:pt x="173278" y="135991"/>
                  </a:lnTo>
                  <a:lnTo>
                    <a:pt x="173278" y="20129"/>
                  </a:lnTo>
                  <a:lnTo>
                    <a:pt x="135089" y="4089"/>
                  </a:lnTo>
                  <a:lnTo>
                    <a:pt x="96875" y="0"/>
                  </a:lnTo>
                  <a:lnTo>
                    <a:pt x="55930" y="0"/>
                  </a:lnTo>
                  <a:lnTo>
                    <a:pt x="24130" y="0"/>
                  </a:lnTo>
                  <a:lnTo>
                    <a:pt x="0" y="0"/>
                  </a:lnTo>
                  <a:lnTo>
                    <a:pt x="0" y="272338"/>
                  </a:lnTo>
                  <a:lnTo>
                    <a:pt x="25400" y="272338"/>
                  </a:lnTo>
                  <a:lnTo>
                    <a:pt x="55930" y="272338"/>
                  </a:lnTo>
                  <a:lnTo>
                    <a:pt x="95961" y="272338"/>
                  </a:lnTo>
                  <a:lnTo>
                    <a:pt x="115963" y="271322"/>
                  </a:lnTo>
                  <a:lnTo>
                    <a:pt x="167246" y="255892"/>
                  </a:lnTo>
                  <a:lnTo>
                    <a:pt x="204165" y="223304"/>
                  </a:lnTo>
                  <a:lnTo>
                    <a:pt x="225018" y="175425"/>
                  </a:lnTo>
                  <a:lnTo>
                    <a:pt x="228015" y="156451"/>
                  </a:lnTo>
                  <a:lnTo>
                    <a:pt x="229019" y="135991"/>
                  </a:lnTo>
                  <a:close/>
                </a:path>
                <a:path w="447039" h="272414">
                  <a:moveTo>
                    <a:pt x="446532" y="225361"/>
                  </a:moveTo>
                  <a:lnTo>
                    <a:pt x="316941" y="225361"/>
                  </a:lnTo>
                  <a:lnTo>
                    <a:pt x="316941" y="158051"/>
                  </a:lnTo>
                  <a:lnTo>
                    <a:pt x="436486" y="158051"/>
                  </a:lnTo>
                  <a:lnTo>
                    <a:pt x="436486" y="112331"/>
                  </a:lnTo>
                  <a:lnTo>
                    <a:pt x="316941" y="112331"/>
                  </a:lnTo>
                  <a:lnTo>
                    <a:pt x="316941" y="46291"/>
                  </a:lnTo>
                  <a:lnTo>
                    <a:pt x="446354" y="46291"/>
                  </a:lnTo>
                  <a:lnTo>
                    <a:pt x="446354" y="571"/>
                  </a:lnTo>
                  <a:lnTo>
                    <a:pt x="261010" y="571"/>
                  </a:lnTo>
                  <a:lnTo>
                    <a:pt x="261010" y="46291"/>
                  </a:lnTo>
                  <a:lnTo>
                    <a:pt x="261010" y="112331"/>
                  </a:lnTo>
                  <a:lnTo>
                    <a:pt x="261010" y="158051"/>
                  </a:lnTo>
                  <a:lnTo>
                    <a:pt x="261010" y="225361"/>
                  </a:lnTo>
                  <a:lnTo>
                    <a:pt x="261010" y="272351"/>
                  </a:lnTo>
                  <a:lnTo>
                    <a:pt x="446532" y="272351"/>
                  </a:lnTo>
                  <a:lnTo>
                    <a:pt x="446532" y="2253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004CAAD8-CB9B-C7FA-B006-E3459D4CA4A3}"/>
                </a:ext>
              </a:extLst>
            </p:cNvPr>
            <p:cNvSpPr/>
            <p:nvPr/>
          </p:nvSpPr>
          <p:spPr>
            <a:xfrm>
              <a:off x="5840069" y="4026737"/>
              <a:ext cx="2079625" cy="280670"/>
            </a:xfrm>
            <a:custGeom>
              <a:avLst/>
              <a:gdLst/>
              <a:ahLst/>
              <a:cxnLst/>
              <a:rect l="l" t="t" r="r" b="b"/>
              <a:pathLst>
                <a:path w="2079625" h="280670">
                  <a:moveTo>
                    <a:pt x="214947" y="197954"/>
                  </a:moveTo>
                  <a:lnTo>
                    <a:pt x="201955" y="156235"/>
                  </a:lnTo>
                  <a:lnTo>
                    <a:pt x="166230" y="129679"/>
                  </a:lnTo>
                  <a:lnTo>
                    <a:pt x="99796" y="111010"/>
                  </a:lnTo>
                  <a:lnTo>
                    <a:pt x="92202" y="108610"/>
                  </a:lnTo>
                  <a:lnTo>
                    <a:pt x="78676" y="102870"/>
                  </a:lnTo>
                  <a:lnTo>
                    <a:pt x="73380" y="99275"/>
                  </a:lnTo>
                  <a:lnTo>
                    <a:pt x="65697" y="90627"/>
                  </a:lnTo>
                  <a:lnTo>
                    <a:pt x="63779" y="85242"/>
                  </a:lnTo>
                  <a:lnTo>
                    <a:pt x="63779" y="72567"/>
                  </a:lnTo>
                  <a:lnTo>
                    <a:pt x="99733" y="46786"/>
                  </a:lnTo>
                  <a:lnTo>
                    <a:pt x="109118" y="46786"/>
                  </a:lnTo>
                  <a:lnTo>
                    <a:pt x="148475" y="61518"/>
                  </a:lnTo>
                  <a:lnTo>
                    <a:pt x="156997" y="82791"/>
                  </a:lnTo>
                  <a:lnTo>
                    <a:pt x="210731" y="82791"/>
                  </a:lnTo>
                  <a:lnTo>
                    <a:pt x="197573" y="39484"/>
                  </a:lnTo>
                  <a:lnTo>
                    <a:pt x="162394" y="10414"/>
                  </a:lnTo>
                  <a:lnTo>
                    <a:pt x="124155" y="660"/>
                  </a:lnTo>
                  <a:lnTo>
                    <a:pt x="109474" y="0"/>
                  </a:lnTo>
                  <a:lnTo>
                    <a:pt x="94907" y="647"/>
                  </a:lnTo>
                  <a:lnTo>
                    <a:pt x="56388" y="10325"/>
                  </a:lnTo>
                  <a:lnTo>
                    <a:pt x="20002" y="39116"/>
                  </a:lnTo>
                  <a:lnTo>
                    <a:pt x="6756" y="82245"/>
                  </a:lnTo>
                  <a:lnTo>
                    <a:pt x="7975" y="96342"/>
                  </a:lnTo>
                  <a:lnTo>
                    <a:pt x="26403" y="130048"/>
                  </a:lnTo>
                  <a:lnTo>
                    <a:pt x="64973" y="151828"/>
                  </a:lnTo>
                  <a:lnTo>
                    <a:pt x="118935" y="165760"/>
                  </a:lnTo>
                  <a:lnTo>
                    <a:pt x="125768" y="167716"/>
                  </a:lnTo>
                  <a:lnTo>
                    <a:pt x="158826" y="192468"/>
                  </a:lnTo>
                  <a:lnTo>
                    <a:pt x="158826" y="205511"/>
                  </a:lnTo>
                  <a:lnTo>
                    <a:pt x="129298" y="230936"/>
                  </a:lnTo>
                  <a:lnTo>
                    <a:pt x="108927" y="233400"/>
                  </a:lnTo>
                  <a:lnTo>
                    <a:pt x="101371" y="233108"/>
                  </a:lnTo>
                  <a:lnTo>
                    <a:pt x="57391" y="207721"/>
                  </a:lnTo>
                  <a:lnTo>
                    <a:pt x="54279" y="190639"/>
                  </a:lnTo>
                  <a:lnTo>
                    <a:pt x="0" y="190639"/>
                  </a:lnTo>
                  <a:lnTo>
                    <a:pt x="8051" y="229146"/>
                  </a:lnTo>
                  <a:lnTo>
                    <a:pt x="40233" y="264236"/>
                  </a:lnTo>
                  <a:lnTo>
                    <a:pt x="78257" y="277647"/>
                  </a:lnTo>
                  <a:lnTo>
                    <a:pt x="109296" y="280200"/>
                  </a:lnTo>
                  <a:lnTo>
                    <a:pt x="125310" y="279577"/>
                  </a:lnTo>
                  <a:lnTo>
                    <a:pt x="166141" y="270141"/>
                  </a:lnTo>
                  <a:lnTo>
                    <a:pt x="202323" y="241541"/>
                  </a:lnTo>
                  <a:lnTo>
                    <a:pt x="214147" y="210083"/>
                  </a:lnTo>
                  <a:lnTo>
                    <a:pt x="214947" y="197954"/>
                  </a:lnTo>
                  <a:close/>
                </a:path>
                <a:path w="2079625" h="280670">
                  <a:moveTo>
                    <a:pt x="431533" y="229196"/>
                  </a:moveTo>
                  <a:lnTo>
                    <a:pt x="301942" y="229196"/>
                  </a:lnTo>
                  <a:lnTo>
                    <a:pt x="301942" y="161886"/>
                  </a:lnTo>
                  <a:lnTo>
                    <a:pt x="421487" y="161886"/>
                  </a:lnTo>
                  <a:lnTo>
                    <a:pt x="421487" y="116166"/>
                  </a:lnTo>
                  <a:lnTo>
                    <a:pt x="301942" y="116166"/>
                  </a:lnTo>
                  <a:lnTo>
                    <a:pt x="301942" y="50126"/>
                  </a:lnTo>
                  <a:lnTo>
                    <a:pt x="431355" y="50126"/>
                  </a:lnTo>
                  <a:lnTo>
                    <a:pt x="431355" y="4406"/>
                  </a:lnTo>
                  <a:lnTo>
                    <a:pt x="246011" y="4406"/>
                  </a:lnTo>
                  <a:lnTo>
                    <a:pt x="246011" y="50126"/>
                  </a:lnTo>
                  <a:lnTo>
                    <a:pt x="246011" y="116166"/>
                  </a:lnTo>
                  <a:lnTo>
                    <a:pt x="246011" y="161886"/>
                  </a:lnTo>
                  <a:lnTo>
                    <a:pt x="246011" y="229196"/>
                  </a:lnTo>
                  <a:lnTo>
                    <a:pt x="246011" y="276186"/>
                  </a:lnTo>
                  <a:lnTo>
                    <a:pt x="431533" y="276186"/>
                  </a:lnTo>
                  <a:lnTo>
                    <a:pt x="431533" y="229196"/>
                  </a:lnTo>
                  <a:close/>
                </a:path>
                <a:path w="2079625" h="280670">
                  <a:moveTo>
                    <a:pt x="704519" y="173647"/>
                  </a:moveTo>
                  <a:lnTo>
                    <a:pt x="662584" y="173647"/>
                  </a:lnTo>
                  <a:lnTo>
                    <a:pt x="650430" y="173647"/>
                  </a:lnTo>
                  <a:lnTo>
                    <a:pt x="650176" y="178142"/>
                  </a:lnTo>
                  <a:lnTo>
                    <a:pt x="633679" y="214566"/>
                  </a:lnTo>
                  <a:lnTo>
                    <a:pt x="596722" y="230035"/>
                  </a:lnTo>
                  <a:lnTo>
                    <a:pt x="587273" y="230479"/>
                  </a:lnTo>
                  <a:lnTo>
                    <a:pt x="576580" y="229819"/>
                  </a:lnTo>
                  <a:lnTo>
                    <a:pt x="541223" y="213842"/>
                  </a:lnTo>
                  <a:lnTo>
                    <a:pt x="519874" y="178142"/>
                  </a:lnTo>
                  <a:lnTo>
                    <a:pt x="514921" y="140373"/>
                  </a:lnTo>
                  <a:lnTo>
                    <a:pt x="514896" y="139827"/>
                  </a:lnTo>
                  <a:lnTo>
                    <a:pt x="519925" y="101561"/>
                  </a:lnTo>
                  <a:lnTo>
                    <a:pt x="541350" y="66040"/>
                  </a:lnTo>
                  <a:lnTo>
                    <a:pt x="576173" y="50203"/>
                  </a:lnTo>
                  <a:lnTo>
                    <a:pt x="586549" y="49530"/>
                  </a:lnTo>
                  <a:lnTo>
                    <a:pt x="594334" y="49530"/>
                  </a:lnTo>
                  <a:lnTo>
                    <a:pt x="629983" y="64884"/>
                  </a:lnTo>
                  <a:lnTo>
                    <a:pt x="645579" y="92481"/>
                  </a:lnTo>
                  <a:lnTo>
                    <a:pt x="702424" y="92481"/>
                  </a:lnTo>
                  <a:lnTo>
                    <a:pt x="700595" y="82473"/>
                  </a:lnTo>
                  <a:lnTo>
                    <a:pt x="697941" y="73139"/>
                  </a:lnTo>
                  <a:lnTo>
                    <a:pt x="697877" y="72910"/>
                  </a:lnTo>
                  <a:lnTo>
                    <a:pt x="694245" y="63792"/>
                  </a:lnTo>
                  <a:lnTo>
                    <a:pt x="689724" y="55105"/>
                  </a:lnTo>
                  <a:lnTo>
                    <a:pt x="686079" y="49530"/>
                  </a:lnTo>
                  <a:lnTo>
                    <a:pt x="684390" y="46939"/>
                  </a:lnTo>
                  <a:lnTo>
                    <a:pt x="656170" y="19926"/>
                  </a:lnTo>
                  <a:lnTo>
                    <a:pt x="618477" y="3759"/>
                  </a:lnTo>
                  <a:lnTo>
                    <a:pt x="585635" y="0"/>
                  </a:lnTo>
                  <a:lnTo>
                    <a:pt x="567994" y="1054"/>
                  </a:lnTo>
                  <a:lnTo>
                    <a:pt x="520649" y="16725"/>
                  </a:lnTo>
                  <a:lnTo>
                    <a:pt x="484657" y="49530"/>
                  </a:lnTo>
                  <a:lnTo>
                    <a:pt x="462432" y="99479"/>
                  </a:lnTo>
                  <a:lnTo>
                    <a:pt x="458254" y="139827"/>
                  </a:lnTo>
                  <a:lnTo>
                    <a:pt x="458228" y="140373"/>
                  </a:lnTo>
                  <a:lnTo>
                    <a:pt x="459232" y="161048"/>
                  </a:lnTo>
                  <a:lnTo>
                    <a:pt x="474446" y="214566"/>
                  </a:lnTo>
                  <a:lnTo>
                    <a:pt x="505866" y="253492"/>
                  </a:lnTo>
                  <a:lnTo>
                    <a:pt x="550824" y="275755"/>
                  </a:lnTo>
                  <a:lnTo>
                    <a:pt x="586727" y="280022"/>
                  </a:lnTo>
                  <a:lnTo>
                    <a:pt x="603427" y="279158"/>
                  </a:lnTo>
                  <a:lnTo>
                    <a:pt x="647776" y="266026"/>
                  </a:lnTo>
                  <a:lnTo>
                    <a:pt x="681380" y="238480"/>
                  </a:lnTo>
                  <a:lnTo>
                    <a:pt x="686892" y="230479"/>
                  </a:lnTo>
                  <a:lnTo>
                    <a:pt x="689686" y="226428"/>
                  </a:lnTo>
                  <a:lnTo>
                    <a:pt x="696404" y="212940"/>
                  </a:lnTo>
                  <a:lnTo>
                    <a:pt x="701154" y="198361"/>
                  </a:lnTo>
                  <a:lnTo>
                    <a:pt x="704037" y="182460"/>
                  </a:lnTo>
                  <a:lnTo>
                    <a:pt x="704519" y="173647"/>
                  </a:lnTo>
                  <a:close/>
                </a:path>
                <a:path w="2079625" h="280670">
                  <a:moveTo>
                    <a:pt x="704989" y="131229"/>
                  </a:moveTo>
                  <a:lnTo>
                    <a:pt x="591477" y="131229"/>
                  </a:lnTo>
                  <a:lnTo>
                    <a:pt x="591477" y="173647"/>
                  </a:lnTo>
                  <a:lnTo>
                    <a:pt x="650430" y="173647"/>
                  </a:lnTo>
                  <a:lnTo>
                    <a:pt x="650519" y="171996"/>
                  </a:lnTo>
                  <a:lnTo>
                    <a:pt x="704621" y="171996"/>
                  </a:lnTo>
                  <a:lnTo>
                    <a:pt x="704926" y="166420"/>
                  </a:lnTo>
                  <a:lnTo>
                    <a:pt x="704989" y="131229"/>
                  </a:lnTo>
                  <a:close/>
                </a:path>
                <a:path w="2079625" h="280670">
                  <a:moveTo>
                    <a:pt x="962710" y="3835"/>
                  </a:moveTo>
                  <a:lnTo>
                    <a:pt x="906970" y="3835"/>
                  </a:lnTo>
                  <a:lnTo>
                    <a:pt x="906970" y="176187"/>
                  </a:lnTo>
                  <a:lnTo>
                    <a:pt x="906526" y="183921"/>
                  </a:lnTo>
                  <a:lnTo>
                    <a:pt x="886307" y="219976"/>
                  </a:lnTo>
                  <a:lnTo>
                    <a:pt x="850303" y="230847"/>
                  </a:lnTo>
                  <a:lnTo>
                    <a:pt x="842060" y="230416"/>
                  </a:lnTo>
                  <a:lnTo>
                    <a:pt x="804557" y="210273"/>
                  </a:lnTo>
                  <a:lnTo>
                    <a:pt x="793635" y="176187"/>
                  </a:lnTo>
                  <a:lnTo>
                    <a:pt x="793635" y="3835"/>
                  </a:lnTo>
                  <a:lnTo>
                    <a:pt x="738073" y="3835"/>
                  </a:lnTo>
                  <a:lnTo>
                    <a:pt x="738073" y="180759"/>
                  </a:lnTo>
                  <a:lnTo>
                    <a:pt x="738949" y="195122"/>
                  </a:lnTo>
                  <a:lnTo>
                    <a:pt x="752055" y="232765"/>
                  </a:lnTo>
                  <a:lnTo>
                    <a:pt x="779348" y="260756"/>
                  </a:lnTo>
                  <a:lnTo>
                    <a:pt x="818629" y="276910"/>
                  </a:lnTo>
                  <a:lnTo>
                    <a:pt x="850303" y="280022"/>
                  </a:lnTo>
                  <a:lnTo>
                    <a:pt x="866673" y="279247"/>
                  </a:lnTo>
                  <a:lnTo>
                    <a:pt x="909434" y="267589"/>
                  </a:lnTo>
                  <a:lnTo>
                    <a:pt x="941019" y="243344"/>
                  </a:lnTo>
                  <a:lnTo>
                    <a:pt x="959205" y="208572"/>
                  </a:lnTo>
                  <a:lnTo>
                    <a:pt x="962710" y="180759"/>
                  </a:lnTo>
                  <a:lnTo>
                    <a:pt x="962710" y="3835"/>
                  </a:lnTo>
                  <a:close/>
                </a:path>
                <a:path w="2079625" h="280670">
                  <a:moveTo>
                    <a:pt x="1216063" y="276186"/>
                  </a:moveTo>
                  <a:lnTo>
                    <a:pt x="1163929" y="179501"/>
                  </a:lnTo>
                  <a:lnTo>
                    <a:pt x="1158786" y="169964"/>
                  </a:lnTo>
                  <a:lnTo>
                    <a:pt x="1161046" y="169087"/>
                  </a:lnTo>
                  <a:lnTo>
                    <a:pt x="1195222" y="139103"/>
                  </a:lnTo>
                  <a:lnTo>
                    <a:pt x="1207109" y="92684"/>
                  </a:lnTo>
                  <a:lnTo>
                    <a:pt x="1206373" y="79590"/>
                  </a:lnTo>
                  <a:lnTo>
                    <a:pt x="1204201" y="67411"/>
                  </a:lnTo>
                  <a:lnTo>
                    <a:pt x="1200569" y="56108"/>
                  </a:lnTo>
                  <a:lnTo>
                    <a:pt x="1197635" y="50088"/>
                  </a:lnTo>
                  <a:lnTo>
                    <a:pt x="1195501" y="45707"/>
                  </a:lnTo>
                  <a:lnTo>
                    <a:pt x="1161961" y="14808"/>
                  </a:lnTo>
                  <a:lnTo>
                    <a:pt x="1150073" y="9918"/>
                  </a:lnTo>
                  <a:lnTo>
                    <a:pt x="1150073" y="83540"/>
                  </a:lnTo>
                  <a:lnTo>
                    <a:pt x="1150073" y="101574"/>
                  </a:lnTo>
                  <a:lnTo>
                    <a:pt x="1122133" y="131622"/>
                  </a:lnTo>
                  <a:lnTo>
                    <a:pt x="1100543" y="134353"/>
                  </a:lnTo>
                  <a:lnTo>
                    <a:pt x="1058138" y="134353"/>
                  </a:lnTo>
                  <a:lnTo>
                    <a:pt x="1058138" y="50088"/>
                  </a:lnTo>
                  <a:lnTo>
                    <a:pt x="1100366" y="50088"/>
                  </a:lnTo>
                  <a:lnTo>
                    <a:pt x="1140777" y="63284"/>
                  </a:lnTo>
                  <a:lnTo>
                    <a:pt x="1150073" y="83540"/>
                  </a:lnTo>
                  <a:lnTo>
                    <a:pt x="1150073" y="9918"/>
                  </a:lnTo>
                  <a:lnTo>
                    <a:pt x="1137780" y="6591"/>
                  </a:lnTo>
                  <a:lnTo>
                    <a:pt x="1124013" y="4533"/>
                  </a:lnTo>
                  <a:lnTo>
                    <a:pt x="1109141" y="3848"/>
                  </a:lnTo>
                  <a:lnTo>
                    <a:pt x="1002207" y="3848"/>
                  </a:lnTo>
                  <a:lnTo>
                    <a:pt x="1002207" y="276186"/>
                  </a:lnTo>
                  <a:lnTo>
                    <a:pt x="1058138" y="276186"/>
                  </a:lnTo>
                  <a:lnTo>
                    <a:pt x="1058138" y="179501"/>
                  </a:lnTo>
                  <a:lnTo>
                    <a:pt x="1103325" y="179501"/>
                  </a:lnTo>
                  <a:lnTo>
                    <a:pt x="1154468" y="276186"/>
                  </a:lnTo>
                  <a:lnTo>
                    <a:pt x="1216063" y="276186"/>
                  </a:lnTo>
                  <a:close/>
                </a:path>
                <a:path w="2079625" h="280670">
                  <a:moveTo>
                    <a:pt x="1295946" y="3835"/>
                  </a:moveTo>
                  <a:lnTo>
                    <a:pt x="1240015" y="3835"/>
                  </a:lnTo>
                  <a:lnTo>
                    <a:pt x="1240015" y="276174"/>
                  </a:lnTo>
                  <a:lnTo>
                    <a:pt x="1295946" y="276174"/>
                  </a:lnTo>
                  <a:lnTo>
                    <a:pt x="1295946" y="3835"/>
                  </a:lnTo>
                  <a:close/>
                </a:path>
                <a:path w="2079625" h="280670">
                  <a:moveTo>
                    <a:pt x="1564817" y="139827"/>
                  </a:moveTo>
                  <a:lnTo>
                    <a:pt x="1563814" y="119443"/>
                  </a:lnTo>
                  <a:lnTo>
                    <a:pt x="1560842" y="100736"/>
                  </a:lnTo>
                  <a:lnTo>
                    <a:pt x="1560817" y="100533"/>
                  </a:lnTo>
                  <a:lnTo>
                    <a:pt x="1539976" y="52717"/>
                  </a:lnTo>
                  <a:lnTo>
                    <a:pt x="1509077" y="23964"/>
                  </a:lnTo>
                  <a:lnTo>
                    <a:pt x="1509077" y="139827"/>
                  </a:lnTo>
                  <a:lnTo>
                    <a:pt x="1508506" y="154254"/>
                  </a:lnTo>
                  <a:lnTo>
                    <a:pt x="1495069" y="198831"/>
                  </a:lnTo>
                  <a:lnTo>
                    <a:pt x="1463878" y="222948"/>
                  </a:lnTo>
                  <a:lnTo>
                    <a:pt x="1429016" y="228307"/>
                  </a:lnTo>
                  <a:lnTo>
                    <a:pt x="1391729" y="228307"/>
                  </a:lnTo>
                  <a:lnTo>
                    <a:pt x="1391729" y="51727"/>
                  </a:lnTo>
                  <a:lnTo>
                    <a:pt x="1429372" y="51727"/>
                  </a:lnTo>
                  <a:lnTo>
                    <a:pt x="1473428" y="61226"/>
                  </a:lnTo>
                  <a:lnTo>
                    <a:pt x="1500111" y="90284"/>
                  </a:lnTo>
                  <a:lnTo>
                    <a:pt x="1503946" y="100533"/>
                  </a:lnTo>
                  <a:lnTo>
                    <a:pt x="1504022" y="100736"/>
                  </a:lnTo>
                  <a:lnTo>
                    <a:pt x="1506829" y="112471"/>
                  </a:lnTo>
                  <a:lnTo>
                    <a:pt x="1508506" y="125501"/>
                  </a:lnTo>
                  <a:lnTo>
                    <a:pt x="1509077" y="139827"/>
                  </a:lnTo>
                  <a:lnTo>
                    <a:pt x="1509077" y="23964"/>
                  </a:lnTo>
                  <a:lnTo>
                    <a:pt x="1470888" y="7924"/>
                  </a:lnTo>
                  <a:lnTo>
                    <a:pt x="1432661" y="3835"/>
                  </a:lnTo>
                  <a:lnTo>
                    <a:pt x="1391729" y="3835"/>
                  </a:lnTo>
                  <a:lnTo>
                    <a:pt x="1359916" y="3835"/>
                  </a:lnTo>
                  <a:lnTo>
                    <a:pt x="1335798" y="3835"/>
                  </a:lnTo>
                  <a:lnTo>
                    <a:pt x="1335798" y="276174"/>
                  </a:lnTo>
                  <a:lnTo>
                    <a:pt x="1361198" y="276174"/>
                  </a:lnTo>
                  <a:lnTo>
                    <a:pt x="1391729" y="276174"/>
                  </a:lnTo>
                  <a:lnTo>
                    <a:pt x="1431759" y="276174"/>
                  </a:lnTo>
                  <a:lnTo>
                    <a:pt x="1451762" y="275158"/>
                  </a:lnTo>
                  <a:lnTo>
                    <a:pt x="1503045" y="259727"/>
                  </a:lnTo>
                  <a:lnTo>
                    <a:pt x="1539963" y="227139"/>
                  </a:lnTo>
                  <a:lnTo>
                    <a:pt x="1560817" y="179260"/>
                  </a:lnTo>
                  <a:lnTo>
                    <a:pt x="1563814" y="160286"/>
                  </a:lnTo>
                  <a:lnTo>
                    <a:pt x="1564817" y="139827"/>
                  </a:lnTo>
                  <a:close/>
                </a:path>
                <a:path w="2079625" h="280670">
                  <a:moveTo>
                    <a:pt x="1827110" y="276186"/>
                  </a:moveTo>
                  <a:lnTo>
                    <a:pt x="1805241" y="213868"/>
                  </a:lnTo>
                  <a:lnTo>
                    <a:pt x="1789772" y="169811"/>
                  </a:lnTo>
                  <a:lnTo>
                    <a:pt x="1738579" y="23952"/>
                  </a:lnTo>
                  <a:lnTo>
                    <a:pt x="1731518" y="3848"/>
                  </a:lnTo>
                  <a:lnTo>
                    <a:pt x="1729803" y="3848"/>
                  </a:lnTo>
                  <a:lnTo>
                    <a:pt x="1729803" y="169811"/>
                  </a:lnTo>
                  <a:lnTo>
                    <a:pt x="1660842" y="169811"/>
                  </a:lnTo>
                  <a:lnTo>
                    <a:pt x="1672844" y="131686"/>
                  </a:lnTo>
                  <a:lnTo>
                    <a:pt x="1684362" y="89471"/>
                  </a:lnTo>
                  <a:lnTo>
                    <a:pt x="1694688" y="48945"/>
                  </a:lnTo>
                  <a:lnTo>
                    <a:pt x="1697101" y="58153"/>
                  </a:lnTo>
                  <a:lnTo>
                    <a:pt x="1709521" y="103886"/>
                  </a:lnTo>
                  <a:lnTo>
                    <a:pt x="1721472" y="144589"/>
                  </a:lnTo>
                  <a:lnTo>
                    <a:pt x="1729803" y="169811"/>
                  </a:lnTo>
                  <a:lnTo>
                    <a:pt x="1729803" y="3848"/>
                  </a:lnTo>
                  <a:lnTo>
                    <a:pt x="1658772" y="3848"/>
                  </a:lnTo>
                  <a:lnTo>
                    <a:pt x="1565008" y="276186"/>
                  </a:lnTo>
                  <a:lnTo>
                    <a:pt x="1626425" y="276186"/>
                  </a:lnTo>
                  <a:lnTo>
                    <a:pt x="1646593" y="213868"/>
                  </a:lnTo>
                  <a:lnTo>
                    <a:pt x="1744370" y="213868"/>
                  </a:lnTo>
                  <a:lnTo>
                    <a:pt x="1764969" y="276186"/>
                  </a:lnTo>
                  <a:lnTo>
                    <a:pt x="1827110" y="276186"/>
                  </a:lnTo>
                  <a:close/>
                </a:path>
                <a:path w="2079625" h="280670">
                  <a:moveTo>
                    <a:pt x="2079536" y="139827"/>
                  </a:moveTo>
                  <a:lnTo>
                    <a:pt x="2078532" y="119443"/>
                  </a:lnTo>
                  <a:lnTo>
                    <a:pt x="2075561" y="100736"/>
                  </a:lnTo>
                  <a:lnTo>
                    <a:pt x="2075535" y="100533"/>
                  </a:lnTo>
                  <a:lnTo>
                    <a:pt x="2054707" y="52717"/>
                  </a:lnTo>
                  <a:lnTo>
                    <a:pt x="2023795" y="23952"/>
                  </a:lnTo>
                  <a:lnTo>
                    <a:pt x="2023795" y="139827"/>
                  </a:lnTo>
                  <a:lnTo>
                    <a:pt x="2023224" y="154254"/>
                  </a:lnTo>
                  <a:lnTo>
                    <a:pt x="2009800" y="198831"/>
                  </a:lnTo>
                  <a:lnTo>
                    <a:pt x="1978596" y="222948"/>
                  </a:lnTo>
                  <a:lnTo>
                    <a:pt x="1943735" y="228307"/>
                  </a:lnTo>
                  <a:lnTo>
                    <a:pt x="1906447" y="228307"/>
                  </a:lnTo>
                  <a:lnTo>
                    <a:pt x="1906447" y="51727"/>
                  </a:lnTo>
                  <a:lnTo>
                    <a:pt x="1944103" y="51727"/>
                  </a:lnTo>
                  <a:lnTo>
                    <a:pt x="1988146" y="61226"/>
                  </a:lnTo>
                  <a:lnTo>
                    <a:pt x="2014842" y="90284"/>
                  </a:lnTo>
                  <a:lnTo>
                    <a:pt x="2018677" y="100533"/>
                  </a:lnTo>
                  <a:lnTo>
                    <a:pt x="2018753" y="100736"/>
                  </a:lnTo>
                  <a:lnTo>
                    <a:pt x="2021547" y="112471"/>
                  </a:lnTo>
                  <a:lnTo>
                    <a:pt x="2023224" y="125501"/>
                  </a:lnTo>
                  <a:lnTo>
                    <a:pt x="2023795" y="139827"/>
                  </a:lnTo>
                  <a:lnTo>
                    <a:pt x="2023795" y="23952"/>
                  </a:lnTo>
                  <a:lnTo>
                    <a:pt x="1985606" y="7924"/>
                  </a:lnTo>
                  <a:lnTo>
                    <a:pt x="1947392" y="3835"/>
                  </a:lnTo>
                  <a:lnTo>
                    <a:pt x="1906447" y="3835"/>
                  </a:lnTo>
                  <a:lnTo>
                    <a:pt x="1874647" y="3835"/>
                  </a:lnTo>
                  <a:lnTo>
                    <a:pt x="1850517" y="3835"/>
                  </a:lnTo>
                  <a:lnTo>
                    <a:pt x="1850517" y="276174"/>
                  </a:lnTo>
                  <a:lnTo>
                    <a:pt x="1875929" y="276174"/>
                  </a:lnTo>
                  <a:lnTo>
                    <a:pt x="1906447" y="276174"/>
                  </a:lnTo>
                  <a:lnTo>
                    <a:pt x="1946478" y="276174"/>
                  </a:lnTo>
                  <a:lnTo>
                    <a:pt x="1966480" y="275158"/>
                  </a:lnTo>
                  <a:lnTo>
                    <a:pt x="2017763" y="259727"/>
                  </a:lnTo>
                  <a:lnTo>
                    <a:pt x="2054682" y="227139"/>
                  </a:lnTo>
                  <a:lnTo>
                    <a:pt x="2075535" y="179260"/>
                  </a:lnTo>
                  <a:lnTo>
                    <a:pt x="2078532" y="160286"/>
                  </a:lnTo>
                  <a:lnTo>
                    <a:pt x="2079536" y="1398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13">
              <a:extLst>
                <a:ext uri="{FF2B5EF4-FFF2-40B4-BE49-F238E27FC236}">
                  <a16:creationId xmlns:a16="http://schemas.microsoft.com/office/drawing/2014/main" id="{783E3759-526B-17B9-5C6B-F02BE5142B22}"/>
                </a:ext>
              </a:extLst>
            </p:cNvPr>
            <p:cNvSpPr/>
            <p:nvPr/>
          </p:nvSpPr>
          <p:spPr>
            <a:xfrm>
              <a:off x="5288584" y="2235542"/>
              <a:ext cx="853440" cy="947419"/>
            </a:xfrm>
            <a:custGeom>
              <a:avLst/>
              <a:gdLst/>
              <a:ahLst/>
              <a:cxnLst/>
              <a:rect l="l" t="t" r="r" b="b"/>
              <a:pathLst>
                <a:path w="853439" h="947419">
                  <a:moveTo>
                    <a:pt x="852970" y="0"/>
                  </a:moveTo>
                  <a:lnTo>
                    <a:pt x="594093" y="0"/>
                  </a:lnTo>
                  <a:lnTo>
                    <a:pt x="594093" y="358140"/>
                  </a:lnTo>
                  <a:lnTo>
                    <a:pt x="258889" y="358140"/>
                  </a:lnTo>
                  <a:lnTo>
                    <a:pt x="258889" y="0"/>
                  </a:lnTo>
                  <a:lnTo>
                    <a:pt x="0" y="0"/>
                  </a:lnTo>
                  <a:lnTo>
                    <a:pt x="0" y="358140"/>
                  </a:lnTo>
                  <a:lnTo>
                    <a:pt x="0" y="570230"/>
                  </a:lnTo>
                  <a:lnTo>
                    <a:pt x="0" y="947420"/>
                  </a:lnTo>
                  <a:lnTo>
                    <a:pt x="258889" y="947420"/>
                  </a:lnTo>
                  <a:lnTo>
                    <a:pt x="258889" y="570230"/>
                  </a:lnTo>
                  <a:lnTo>
                    <a:pt x="594093" y="570230"/>
                  </a:lnTo>
                  <a:lnTo>
                    <a:pt x="594093" y="947420"/>
                  </a:lnTo>
                  <a:lnTo>
                    <a:pt x="852970" y="947420"/>
                  </a:lnTo>
                  <a:lnTo>
                    <a:pt x="852970" y="570230"/>
                  </a:lnTo>
                  <a:lnTo>
                    <a:pt x="852970" y="358140"/>
                  </a:lnTo>
                  <a:lnTo>
                    <a:pt x="852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14">
              <a:extLst>
                <a:ext uri="{FF2B5EF4-FFF2-40B4-BE49-F238E27FC236}">
                  <a16:creationId xmlns:a16="http://schemas.microsoft.com/office/drawing/2014/main" id="{ED923A2B-BE0D-7CB0-8834-AA0417C66376}"/>
                </a:ext>
              </a:extLst>
            </p:cNvPr>
            <p:cNvSpPr/>
            <p:nvPr/>
          </p:nvSpPr>
          <p:spPr>
            <a:xfrm>
              <a:off x="6232540" y="2235197"/>
              <a:ext cx="818515" cy="960119"/>
            </a:xfrm>
            <a:custGeom>
              <a:avLst/>
              <a:gdLst/>
              <a:ahLst/>
              <a:cxnLst/>
              <a:rect l="l" t="t" r="r" b="b"/>
              <a:pathLst>
                <a:path w="818515" h="960119">
                  <a:moveTo>
                    <a:pt x="817994" y="0"/>
                  </a:moveTo>
                  <a:lnTo>
                    <a:pt x="561009" y="0"/>
                  </a:lnTo>
                  <a:lnTo>
                    <a:pt x="561009" y="585838"/>
                  </a:lnTo>
                  <a:lnTo>
                    <a:pt x="559776" y="607443"/>
                  </a:lnTo>
                  <a:lnTo>
                    <a:pt x="549919" y="646719"/>
                  </a:lnTo>
                  <a:lnTo>
                    <a:pt x="530526" y="680487"/>
                  </a:lnTo>
                  <a:lnTo>
                    <a:pt x="487235" y="717816"/>
                  </a:lnTo>
                  <a:lnTo>
                    <a:pt x="450494" y="732366"/>
                  </a:lnTo>
                  <a:lnTo>
                    <a:pt x="408990" y="737209"/>
                  </a:lnTo>
                  <a:lnTo>
                    <a:pt x="387385" y="735999"/>
                  </a:lnTo>
                  <a:lnTo>
                    <a:pt x="348109" y="726306"/>
                  </a:lnTo>
                  <a:lnTo>
                    <a:pt x="314315" y="707203"/>
                  </a:lnTo>
                  <a:lnTo>
                    <a:pt x="276694" y="664387"/>
                  </a:lnTo>
                  <a:lnTo>
                    <a:pt x="261899" y="627737"/>
                  </a:lnTo>
                  <a:lnTo>
                    <a:pt x="256971" y="585838"/>
                  </a:lnTo>
                  <a:lnTo>
                    <a:pt x="256971" y="0"/>
                  </a:lnTo>
                  <a:lnTo>
                    <a:pt x="0" y="0"/>
                  </a:lnTo>
                  <a:lnTo>
                    <a:pt x="0" y="607453"/>
                  </a:lnTo>
                  <a:lnTo>
                    <a:pt x="3200" y="659715"/>
                  </a:lnTo>
                  <a:lnTo>
                    <a:pt x="12801" y="708355"/>
                  </a:lnTo>
                  <a:lnTo>
                    <a:pt x="28803" y="753375"/>
                  </a:lnTo>
                  <a:lnTo>
                    <a:pt x="51206" y="794778"/>
                  </a:lnTo>
                  <a:lnTo>
                    <a:pt x="79347" y="832107"/>
                  </a:lnTo>
                  <a:lnTo>
                    <a:pt x="112582" y="864904"/>
                  </a:lnTo>
                  <a:lnTo>
                    <a:pt x="150908" y="893173"/>
                  </a:lnTo>
                  <a:lnTo>
                    <a:pt x="194322" y="916914"/>
                  </a:lnTo>
                  <a:lnTo>
                    <a:pt x="242161" y="935692"/>
                  </a:lnTo>
                  <a:lnTo>
                    <a:pt x="293781" y="949107"/>
                  </a:lnTo>
                  <a:lnTo>
                    <a:pt x="349179" y="957157"/>
                  </a:lnTo>
                  <a:lnTo>
                    <a:pt x="408355" y="959840"/>
                  </a:lnTo>
                  <a:lnTo>
                    <a:pt x="467827" y="957157"/>
                  </a:lnTo>
                  <a:lnTo>
                    <a:pt x="523484" y="949107"/>
                  </a:lnTo>
                  <a:lnTo>
                    <a:pt x="575326" y="935692"/>
                  </a:lnTo>
                  <a:lnTo>
                    <a:pt x="623354" y="916914"/>
                  </a:lnTo>
                  <a:lnTo>
                    <a:pt x="666900" y="893173"/>
                  </a:lnTo>
                  <a:lnTo>
                    <a:pt x="705318" y="864904"/>
                  </a:lnTo>
                  <a:lnTo>
                    <a:pt x="738609" y="832107"/>
                  </a:lnTo>
                  <a:lnTo>
                    <a:pt x="766775" y="794778"/>
                  </a:lnTo>
                  <a:lnTo>
                    <a:pt x="789179" y="753375"/>
                  </a:lnTo>
                  <a:lnTo>
                    <a:pt x="805186" y="708355"/>
                  </a:lnTo>
                  <a:lnTo>
                    <a:pt x="814791" y="659715"/>
                  </a:lnTo>
                  <a:lnTo>
                    <a:pt x="817994" y="607453"/>
                  </a:lnTo>
                  <a:lnTo>
                    <a:pt x="8179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15">
              <a:extLst>
                <a:ext uri="{FF2B5EF4-FFF2-40B4-BE49-F238E27FC236}">
                  <a16:creationId xmlns:a16="http://schemas.microsoft.com/office/drawing/2014/main" id="{F679D02C-037B-B6C6-3174-879DD10293E1}"/>
                </a:ext>
              </a:extLst>
            </p:cNvPr>
            <p:cNvSpPr/>
            <p:nvPr/>
          </p:nvSpPr>
          <p:spPr>
            <a:xfrm>
              <a:off x="7141512" y="2235202"/>
              <a:ext cx="778510" cy="948055"/>
            </a:xfrm>
            <a:custGeom>
              <a:avLst/>
              <a:gdLst/>
              <a:ahLst/>
              <a:cxnLst/>
              <a:rect l="l" t="t" r="r" b="b"/>
              <a:pathLst>
                <a:path w="778509" h="948055">
                  <a:moveTo>
                    <a:pt x="410908" y="0"/>
                  </a:moveTo>
                  <a:lnTo>
                    <a:pt x="0" y="0"/>
                  </a:lnTo>
                  <a:lnTo>
                    <a:pt x="0" y="947750"/>
                  </a:lnTo>
                  <a:lnTo>
                    <a:pt x="446519" y="947750"/>
                  </a:lnTo>
                  <a:lnTo>
                    <a:pt x="496253" y="945585"/>
                  </a:lnTo>
                  <a:lnTo>
                    <a:pt x="542412" y="939087"/>
                  </a:lnTo>
                  <a:lnTo>
                    <a:pt x="584991" y="928253"/>
                  </a:lnTo>
                  <a:lnTo>
                    <a:pt x="623989" y="913079"/>
                  </a:lnTo>
                  <a:lnTo>
                    <a:pt x="659034" y="894122"/>
                  </a:lnTo>
                  <a:lnTo>
                    <a:pt x="716118" y="846420"/>
                  </a:lnTo>
                  <a:lnTo>
                    <a:pt x="755549" y="786254"/>
                  </a:lnTo>
                  <a:lnTo>
                    <a:pt x="769752" y="744207"/>
                  </a:lnTo>
                  <a:lnTo>
                    <a:pt x="256971" y="744207"/>
                  </a:lnTo>
                  <a:lnTo>
                    <a:pt x="256971" y="546392"/>
                  </a:lnTo>
                  <a:lnTo>
                    <a:pt x="738009" y="546392"/>
                  </a:lnTo>
                  <a:lnTo>
                    <a:pt x="732736" y="538523"/>
                  </a:lnTo>
                  <a:lnTo>
                    <a:pt x="693140" y="499081"/>
                  </a:lnTo>
                  <a:lnTo>
                    <a:pt x="643807" y="470773"/>
                  </a:lnTo>
                  <a:lnTo>
                    <a:pt x="588309" y="455505"/>
                  </a:lnTo>
                  <a:lnTo>
                    <a:pt x="558469" y="452881"/>
                  </a:lnTo>
                  <a:lnTo>
                    <a:pt x="558469" y="445261"/>
                  </a:lnTo>
                  <a:lnTo>
                    <a:pt x="610235" y="429914"/>
                  </a:lnTo>
                  <a:lnTo>
                    <a:pt x="654837" y="405498"/>
                  </a:lnTo>
                  <a:lnTo>
                    <a:pt x="683268" y="381012"/>
                  </a:lnTo>
                  <a:lnTo>
                    <a:pt x="256971" y="381012"/>
                  </a:lnTo>
                  <a:lnTo>
                    <a:pt x="256971" y="201637"/>
                  </a:lnTo>
                  <a:lnTo>
                    <a:pt x="739200" y="201637"/>
                  </a:lnTo>
                  <a:lnTo>
                    <a:pt x="732274" y="169913"/>
                  </a:lnTo>
                  <a:lnTo>
                    <a:pt x="704138" y="112267"/>
                  </a:lnTo>
                  <a:lnTo>
                    <a:pt x="657539" y="65041"/>
                  </a:lnTo>
                  <a:lnTo>
                    <a:pt x="592823" y="29578"/>
                  </a:lnTo>
                  <a:lnTo>
                    <a:pt x="553779" y="16636"/>
                  </a:lnTo>
                  <a:lnTo>
                    <a:pt x="510447" y="7392"/>
                  </a:lnTo>
                  <a:lnTo>
                    <a:pt x="462824" y="1848"/>
                  </a:lnTo>
                  <a:lnTo>
                    <a:pt x="410908" y="0"/>
                  </a:lnTo>
                  <a:close/>
                </a:path>
                <a:path w="778509" h="948055">
                  <a:moveTo>
                    <a:pt x="738009" y="546392"/>
                  </a:moveTo>
                  <a:lnTo>
                    <a:pt x="385457" y="546392"/>
                  </a:lnTo>
                  <a:lnTo>
                    <a:pt x="403565" y="547146"/>
                  </a:lnTo>
                  <a:lnTo>
                    <a:pt x="420360" y="549411"/>
                  </a:lnTo>
                  <a:lnTo>
                    <a:pt x="462785" y="565173"/>
                  </a:lnTo>
                  <a:lnTo>
                    <a:pt x="491998" y="593140"/>
                  </a:lnTo>
                  <a:lnTo>
                    <a:pt x="506021" y="632554"/>
                  </a:lnTo>
                  <a:lnTo>
                    <a:pt x="506958" y="648157"/>
                  </a:lnTo>
                  <a:lnTo>
                    <a:pt x="504970" y="670026"/>
                  </a:lnTo>
                  <a:lnTo>
                    <a:pt x="489063" y="705650"/>
                  </a:lnTo>
                  <a:lnTo>
                    <a:pt x="457411" y="730255"/>
                  </a:lnTo>
                  <a:lnTo>
                    <a:pt x="410981" y="742657"/>
                  </a:lnTo>
                  <a:lnTo>
                    <a:pt x="382282" y="744207"/>
                  </a:lnTo>
                  <a:lnTo>
                    <a:pt x="769752" y="744207"/>
                  </a:lnTo>
                  <a:lnTo>
                    <a:pt x="775427" y="717074"/>
                  </a:lnTo>
                  <a:lnTo>
                    <a:pt x="777913" y="679322"/>
                  </a:lnTo>
                  <a:lnTo>
                    <a:pt x="776151" y="648157"/>
                  </a:lnTo>
                  <a:lnTo>
                    <a:pt x="776084" y="646963"/>
                  </a:lnTo>
                  <a:lnTo>
                    <a:pt x="770599" y="616673"/>
                  </a:lnTo>
                  <a:lnTo>
                    <a:pt x="761459" y="588450"/>
                  </a:lnTo>
                  <a:lnTo>
                    <a:pt x="748665" y="562292"/>
                  </a:lnTo>
                  <a:lnTo>
                    <a:pt x="738009" y="546392"/>
                  </a:lnTo>
                  <a:close/>
                </a:path>
                <a:path w="778509" h="948055">
                  <a:moveTo>
                    <a:pt x="739200" y="201637"/>
                  </a:moveTo>
                  <a:lnTo>
                    <a:pt x="370192" y="201637"/>
                  </a:lnTo>
                  <a:lnTo>
                    <a:pt x="392392" y="203109"/>
                  </a:lnTo>
                  <a:lnTo>
                    <a:pt x="412569" y="207522"/>
                  </a:lnTo>
                  <a:lnTo>
                    <a:pt x="446849" y="225170"/>
                  </a:lnTo>
                  <a:lnTo>
                    <a:pt x="475172" y="271210"/>
                  </a:lnTo>
                  <a:lnTo>
                    <a:pt x="477062" y="291325"/>
                  </a:lnTo>
                  <a:lnTo>
                    <a:pt x="476185" y="305101"/>
                  </a:lnTo>
                  <a:lnTo>
                    <a:pt x="455392" y="349401"/>
                  </a:lnTo>
                  <a:lnTo>
                    <a:pt x="411378" y="375103"/>
                  </a:lnTo>
                  <a:lnTo>
                    <a:pt x="367017" y="381012"/>
                  </a:lnTo>
                  <a:lnTo>
                    <a:pt x="683268" y="381012"/>
                  </a:lnTo>
                  <a:lnTo>
                    <a:pt x="718769" y="332981"/>
                  </a:lnTo>
                  <a:lnTo>
                    <a:pt x="735936" y="287118"/>
                  </a:lnTo>
                  <a:lnTo>
                    <a:pt x="741571" y="238134"/>
                  </a:lnTo>
                  <a:lnTo>
                    <a:pt x="741654" y="236626"/>
                  </a:lnTo>
                  <a:lnTo>
                    <a:pt x="739375" y="203109"/>
                  </a:lnTo>
                  <a:lnTo>
                    <a:pt x="739309" y="202136"/>
                  </a:lnTo>
                  <a:lnTo>
                    <a:pt x="739200" y="2016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5" name="object 16">
              <a:extLst>
                <a:ext uri="{FF2B5EF4-FFF2-40B4-BE49-F238E27FC236}">
                  <a16:creationId xmlns:a16="http://schemas.microsoft.com/office/drawing/2014/main" id="{146AD97C-DFA8-180B-2AD4-4EEC88A8C456}"/>
                </a:ext>
              </a:extLst>
            </p:cNvPr>
            <p:cNvGrpSpPr/>
            <p:nvPr/>
          </p:nvGrpSpPr>
          <p:grpSpPr>
            <a:xfrm>
              <a:off x="2759742" y="2250230"/>
              <a:ext cx="2042160" cy="2042160"/>
              <a:chOff x="2759742" y="2250230"/>
              <a:chExt cx="2042160" cy="2042160"/>
            </a:xfrm>
          </p:grpSpPr>
          <p:sp>
            <p:nvSpPr>
              <p:cNvPr id="66" name="object 17">
                <a:extLst>
                  <a:ext uri="{FF2B5EF4-FFF2-40B4-BE49-F238E27FC236}">
                    <a16:creationId xmlns:a16="http://schemas.microsoft.com/office/drawing/2014/main" id="{B6DC47E8-A548-A1EE-8AA8-83A36389372C}"/>
                  </a:ext>
                </a:extLst>
              </p:cNvPr>
              <p:cNvSpPr/>
              <p:nvPr/>
            </p:nvSpPr>
            <p:spPr>
              <a:xfrm>
                <a:off x="3159062" y="2649489"/>
                <a:ext cx="1243330" cy="1243330"/>
              </a:xfrm>
              <a:custGeom>
                <a:avLst/>
                <a:gdLst/>
                <a:ahLst/>
                <a:cxnLst/>
                <a:rect l="l" t="t" r="r" b="b"/>
                <a:pathLst>
                  <a:path w="1243329" h="1243329">
                    <a:moveTo>
                      <a:pt x="171987" y="867895"/>
                    </a:moveTo>
                    <a:lnTo>
                      <a:pt x="129973" y="876346"/>
                    </a:lnTo>
                    <a:lnTo>
                      <a:pt x="90404" y="894466"/>
                    </a:lnTo>
                    <a:lnTo>
                      <a:pt x="55064" y="922261"/>
                    </a:lnTo>
                    <a:lnTo>
                      <a:pt x="24472" y="962347"/>
                    </a:lnTo>
                    <a:lnTo>
                      <a:pt x="6118" y="1007500"/>
                    </a:lnTo>
                    <a:lnTo>
                      <a:pt x="0" y="1055185"/>
                    </a:lnTo>
                    <a:lnTo>
                      <a:pt x="6118" y="1102871"/>
                    </a:lnTo>
                    <a:lnTo>
                      <a:pt x="24472" y="1148023"/>
                    </a:lnTo>
                    <a:lnTo>
                      <a:pt x="55064" y="1188110"/>
                    </a:lnTo>
                    <a:lnTo>
                      <a:pt x="95145" y="1218696"/>
                    </a:lnTo>
                    <a:lnTo>
                      <a:pt x="140294" y="1237047"/>
                    </a:lnTo>
                    <a:lnTo>
                      <a:pt x="187977" y="1243164"/>
                    </a:lnTo>
                    <a:lnTo>
                      <a:pt x="235661" y="1237047"/>
                    </a:lnTo>
                    <a:lnTo>
                      <a:pt x="280813" y="1218696"/>
                    </a:lnTo>
                    <a:lnTo>
                      <a:pt x="320900" y="1188110"/>
                    </a:lnTo>
                    <a:lnTo>
                      <a:pt x="348300" y="1153399"/>
                    </a:lnTo>
                    <a:lnTo>
                      <a:pt x="366344" y="1114574"/>
                    </a:lnTo>
                    <a:lnTo>
                      <a:pt x="375039" y="1073324"/>
                    </a:lnTo>
                    <a:lnTo>
                      <a:pt x="374392" y="1031341"/>
                    </a:lnTo>
                    <a:lnTo>
                      <a:pt x="382516" y="990938"/>
                    </a:lnTo>
                    <a:lnTo>
                      <a:pt x="397327" y="951953"/>
                    </a:lnTo>
                    <a:lnTo>
                      <a:pt x="418832" y="915284"/>
                    </a:lnTo>
                    <a:lnTo>
                      <a:pt x="446961" y="881913"/>
                    </a:lnTo>
                    <a:lnTo>
                      <a:pt x="462219" y="869111"/>
                    </a:lnTo>
                    <a:lnTo>
                      <a:pt x="214664" y="869111"/>
                    </a:lnTo>
                    <a:lnTo>
                      <a:pt x="171987" y="867895"/>
                    </a:lnTo>
                    <a:close/>
                  </a:path>
                  <a:path w="1243329" h="1243329">
                    <a:moveTo>
                      <a:pt x="896935" y="808964"/>
                    </a:moveTo>
                    <a:lnTo>
                      <a:pt x="642772" y="808964"/>
                    </a:lnTo>
                    <a:lnTo>
                      <a:pt x="683129" y="816103"/>
                    </a:lnTo>
                    <a:lnTo>
                      <a:pt x="682932" y="816103"/>
                    </a:lnTo>
                    <a:lnTo>
                      <a:pt x="723602" y="830803"/>
                    </a:lnTo>
                    <a:lnTo>
                      <a:pt x="761840" y="852710"/>
                    </a:lnTo>
                    <a:lnTo>
                      <a:pt x="796731" y="881913"/>
                    </a:lnTo>
                    <a:lnTo>
                      <a:pt x="824474" y="914737"/>
                    </a:lnTo>
                    <a:lnTo>
                      <a:pt x="845758" y="950675"/>
                    </a:lnTo>
                    <a:lnTo>
                      <a:pt x="860591" y="988878"/>
                    </a:lnTo>
                    <a:lnTo>
                      <a:pt x="868981" y="1028496"/>
                    </a:lnTo>
                    <a:lnTo>
                      <a:pt x="867767" y="1071179"/>
                    </a:lnTo>
                    <a:lnTo>
                      <a:pt x="876222" y="1113194"/>
                    </a:lnTo>
                    <a:lnTo>
                      <a:pt x="894347" y="1152764"/>
                    </a:lnTo>
                    <a:lnTo>
                      <a:pt x="922143" y="1188110"/>
                    </a:lnTo>
                    <a:lnTo>
                      <a:pt x="962225" y="1218696"/>
                    </a:lnTo>
                    <a:lnTo>
                      <a:pt x="1007376" y="1237047"/>
                    </a:lnTo>
                    <a:lnTo>
                      <a:pt x="1055062" y="1243164"/>
                    </a:lnTo>
                    <a:lnTo>
                      <a:pt x="1102747" y="1237047"/>
                    </a:lnTo>
                    <a:lnTo>
                      <a:pt x="1147898" y="1218696"/>
                    </a:lnTo>
                    <a:lnTo>
                      <a:pt x="1187980" y="1188110"/>
                    </a:lnTo>
                    <a:lnTo>
                      <a:pt x="1218566" y="1148023"/>
                    </a:lnTo>
                    <a:lnTo>
                      <a:pt x="1236917" y="1102871"/>
                    </a:lnTo>
                    <a:lnTo>
                      <a:pt x="1243034" y="1055185"/>
                    </a:lnTo>
                    <a:lnTo>
                      <a:pt x="1236917" y="1007500"/>
                    </a:lnTo>
                    <a:lnTo>
                      <a:pt x="1218566" y="962347"/>
                    </a:lnTo>
                    <a:lnTo>
                      <a:pt x="1187980" y="922261"/>
                    </a:lnTo>
                    <a:lnTo>
                      <a:pt x="1153269" y="894861"/>
                    </a:lnTo>
                    <a:lnTo>
                      <a:pt x="1114445" y="876817"/>
                    </a:lnTo>
                    <a:lnTo>
                      <a:pt x="1076266" y="868768"/>
                    </a:lnTo>
                    <a:lnTo>
                      <a:pt x="1031224" y="868768"/>
                    </a:lnTo>
                    <a:lnTo>
                      <a:pt x="991189" y="860721"/>
                    </a:lnTo>
                    <a:lnTo>
                      <a:pt x="991012" y="860721"/>
                    </a:lnTo>
                    <a:lnTo>
                      <a:pt x="951964" y="845886"/>
                    </a:lnTo>
                    <a:lnTo>
                      <a:pt x="915159" y="824329"/>
                    </a:lnTo>
                    <a:lnTo>
                      <a:pt x="896935" y="808964"/>
                    </a:lnTo>
                    <a:close/>
                  </a:path>
                  <a:path w="1243329" h="1243329">
                    <a:moveTo>
                      <a:pt x="462028" y="374395"/>
                    </a:moveTo>
                    <a:lnTo>
                      <a:pt x="211820" y="374395"/>
                    </a:lnTo>
                    <a:lnTo>
                      <a:pt x="252225" y="382519"/>
                    </a:lnTo>
                    <a:lnTo>
                      <a:pt x="291212" y="397329"/>
                    </a:lnTo>
                    <a:lnTo>
                      <a:pt x="327882" y="418830"/>
                    </a:lnTo>
                    <a:lnTo>
                      <a:pt x="361337" y="447027"/>
                    </a:lnTo>
                    <a:lnTo>
                      <a:pt x="390393" y="481713"/>
                    </a:lnTo>
                    <a:lnTo>
                      <a:pt x="412267" y="519807"/>
                    </a:lnTo>
                    <a:lnTo>
                      <a:pt x="426974" y="560316"/>
                    </a:lnTo>
                    <a:lnTo>
                      <a:pt x="434481" y="601992"/>
                    </a:lnTo>
                    <a:lnTo>
                      <a:pt x="434527" y="602246"/>
                    </a:lnTo>
                    <a:lnTo>
                      <a:pt x="433883" y="608507"/>
                    </a:lnTo>
                    <a:lnTo>
                      <a:pt x="433485" y="615124"/>
                    </a:lnTo>
                    <a:lnTo>
                      <a:pt x="433485" y="628116"/>
                    </a:lnTo>
                    <a:lnTo>
                      <a:pt x="433856" y="634479"/>
                    </a:lnTo>
                    <a:lnTo>
                      <a:pt x="434512" y="640905"/>
                    </a:lnTo>
                    <a:lnTo>
                      <a:pt x="434540" y="641172"/>
                    </a:lnTo>
                    <a:lnTo>
                      <a:pt x="427094" y="682837"/>
                    </a:lnTo>
                    <a:lnTo>
                      <a:pt x="412305" y="723858"/>
                    </a:lnTo>
                    <a:lnTo>
                      <a:pt x="390380" y="762065"/>
                    </a:lnTo>
                    <a:lnTo>
                      <a:pt x="361248" y="796848"/>
                    </a:lnTo>
                    <a:lnTo>
                      <a:pt x="328425" y="824599"/>
                    </a:lnTo>
                    <a:lnTo>
                      <a:pt x="292490" y="845886"/>
                    </a:lnTo>
                    <a:lnTo>
                      <a:pt x="254288" y="860721"/>
                    </a:lnTo>
                    <a:lnTo>
                      <a:pt x="214664" y="869111"/>
                    </a:lnTo>
                    <a:lnTo>
                      <a:pt x="462219" y="869111"/>
                    </a:lnTo>
                    <a:lnTo>
                      <a:pt x="481808" y="852710"/>
                    </a:lnTo>
                    <a:lnTo>
                      <a:pt x="520014" y="830803"/>
                    </a:lnTo>
                    <a:lnTo>
                      <a:pt x="560640" y="816103"/>
                    </a:lnTo>
                    <a:lnTo>
                      <a:pt x="600625" y="808964"/>
                    </a:lnTo>
                    <a:lnTo>
                      <a:pt x="896935" y="808964"/>
                    </a:lnTo>
                    <a:lnTo>
                      <a:pt x="881707" y="796124"/>
                    </a:lnTo>
                    <a:lnTo>
                      <a:pt x="852651" y="761443"/>
                    </a:lnTo>
                    <a:lnTo>
                      <a:pt x="830776" y="723349"/>
                    </a:lnTo>
                    <a:lnTo>
                      <a:pt x="816070" y="682837"/>
                    </a:lnTo>
                    <a:lnTo>
                      <a:pt x="808564" y="641172"/>
                    </a:lnTo>
                    <a:lnTo>
                      <a:pt x="808516" y="640905"/>
                    </a:lnTo>
                    <a:lnTo>
                      <a:pt x="809159" y="634657"/>
                    </a:lnTo>
                    <a:lnTo>
                      <a:pt x="809553" y="628116"/>
                    </a:lnTo>
                    <a:lnTo>
                      <a:pt x="809558" y="615124"/>
                    </a:lnTo>
                    <a:lnTo>
                      <a:pt x="809186" y="608672"/>
                    </a:lnTo>
                    <a:lnTo>
                      <a:pt x="808518" y="602246"/>
                    </a:lnTo>
                    <a:lnTo>
                      <a:pt x="808491" y="601992"/>
                    </a:lnTo>
                    <a:lnTo>
                      <a:pt x="815946" y="560316"/>
                    </a:lnTo>
                    <a:lnTo>
                      <a:pt x="830737" y="519304"/>
                    </a:lnTo>
                    <a:lnTo>
                      <a:pt x="852663" y="481093"/>
                    </a:lnTo>
                    <a:lnTo>
                      <a:pt x="881795" y="446303"/>
                    </a:lnTo>
                    <a:lnTo>
                      <a:pt x="895646" y="434593"/>
                    </a:lnTo>
                    <a:lnTo>
                      <a:pt x="602484" y="434593"/>
                    </a:lnTo>
                    <a:lnTo>
                      <a:pt x="560295" y="427123"/>
                    </a:lnTo>
                    <a:lnTo>
                      <a:pt x="519531" y="412408"/>
                    </a:lnTo>
                    <a:lnTo>
                      <a:pt x="481210" y="390452"/>
                    </a:lnTo>
                    <a:lnTo>
                      <a:pt x="462028" y="374395"/>
                    </a:lnTo>
                    <a:close/>
                  </a:path>
                  <a:path w="1243329" h="1243329">
                    <a:moveTo>
                      <a:pt x="1073199" y="868122"/>
                    </a:moveTo>
                    <a:lnTo>
                      <a:pt x="1031224" y="868768"/>
                    </a:lnTo>
                    <a:lnTo>
                      <a:pt x="1076266" y="868768"/>
                    </a:lnTo>
                    <a:lnTo>
                      <a:pt x="1073199" y="868122"/>
                    </a:lnTo>
                    <a:close/>
                  </a:path>
                  <a:path w="1243329" h="1243329">
                    <a:moveTo>
                      <a:pt x="1055062" y="0"/>
                    </a:moveTo>
                    <a:lnTo>
                      <a:pt x="1007376" y="6117"/>
                    </a:lnTo>
                    <a:lnTo>
                      <a:pt x="962225" y="24468"/>
                    </a:lnTo>
                    <a:lnTo>
                      <a:pt x="922143" y="55054"/>
                    </a:lnTo>
                    <a:lnTo>
                      <a:pt x="894738" y="89764"/>
                    </a:lnTo>
                    <a:lnTo>
                      <a:pt x="876695" y="128589"/>
                    </a:lnTo>
                    <a:lnTo>
                      <a:pt x="868003" y="169834"/>
                    </a:lnTo>
                    <a:lnTo>
                      <a:pt x="868651" y="211810"/>
                    </a:lnTo>
                    <a:lnTo>
                      <a:pt x="860526" y="252221"/>
                    </a:lnTo>
                    <a:lnTo>
                      <a:pt x="845712" y="291207"/>
                    </a:lnTo>
                    <a:lnTo>
                      <a:pt x="824206" y="327875"/>
                    </a:lnTo>
                    <a:lnTo>
                      <a:pt x="796007" y="361327"/>
                    </a:lnTo>
                    <a:lnTo>
                      <a:pt x="761226" y="390452"/>
                    </a:lnTo>
                    <a:lnTo>
                      <a:pt x="722889" y="412408"/>
                    </a:lnTo>
                    <a:lnTo>
                      <a:pt x="682228" y="427123"/>
                    </a:lnTo>
                    <a:lnTo>
                      <a:pt x="682049" y="427123"/>
                    </a:lnTo>
                    <a:lnTo>
                      <a:pt x="640213" y="434593"/>
                    </a:lnTo>
                    <a:lnTo>
                      <a:pt x="895646" y="434593"/>
                    </a:lnTo>
                    <a:lnTo>
                      <a:pt x="914613" y="418560"/>
                    </a:lnTo>
                    <a:lnTo>
                      <a:pt x="950458" y="397329"/>
                    </a:lnTo>
                    <a:lnTo>
                      <a:pt x="988553" y="382519"/>
                    </a:lnTo>
                    <a:lnTo>
                      <a:pt x="988391" y="382519"/>
                    </a:lnTo>
                    <a:lnTo>
                      <a:pt x="1028366" y="374053"/>
                    </a:lnTo>
                    <a:lnTo>
                      <a:pt x="1077085" y="374053"/>
                    </a:lnTo>
                    <a:lnTo>
                      <a:pt x="1113069" y="366812"/>
                    </a:lnTo>
                    <a:lnTo>
                      <a:pt x="1152639" y="348687"/>
                    </a:lnTo>
                    <a:lnTo>
                      <a:pt x="1187980" y="320890"/>
                    </a:lnTo>
                    <a:lnTo>
                      <a:pt x="1218566" y="280808"/>
                    </a:lnTo>
                    <a:lnTo>
                      <a:pt x="1236917" y="235657"/>
                    </a:lnTo>
                    <a:lnTo>
                      <a:pt x="1243034" y="187972"/>
                    </a:lnTo>
                    <a:lnTo>
                      <a:pt x="1236917" y="140287"/>
                    </a:lnTo>
                    <a:lnTo>
                      <a:pt x="1218566" y="95136"/>
                    </a:lnTo>
                    <a:lnTo>
                      <a:pt x="1187980" y="55054"/>
                    </a:lnTo>
                    <a:lnTo>
                      <a:pt x="1147898" y="24468"/>
                    </a:lnTo>
                    <a:lnTo>
                      <a:pt x="1102747" y="6117"/>
                    </a:lnTo>
                    <a:lnTo>
                      <a:pt x="1055062" y="0"/>
                    </a:lnTo>
                    <a:close/>
                  </a:path>
                  <a:path w="1243329" h="1243329">
                    <a:moveTo>
                      <a:pt x="1077085" y="374053"/>
                    </a:moveTo>
                    <a:lnTo>
                      <a:pt x="1028366" y="374053"/>
                    </a:lnTo>
                    <a:lnTo>
                      <a:pt x="1071051" y="375267"/>
                    </a:lnTo>
                    <a:lnTo>
                      <a:pt x="1077085" y="374053"/>
                    </a:lnTo>
                    <a:close/>
                  </a:path>
                  <a:path w="1243329" h="1243329">
                    <a:moveTo>
                      <a:pt x="187977" y="0"/>
                    </a:moveTo>
                    <a:lnTo>
                      <a:pt x="140294" y="6117"/>
                    </a:lnTo>
                    <a:lnTo>
                      <a:pt x="95145" y="24468"/>
                    </a:lnTo>
                    <a:lnTo>
                      <a:pt x="55064" y="55054"/>
                    </a:lnTo>
                    <a:lnTo>
                      <a:pt x="24472" y="95136"/>
                    </a:lnTo>
                    <a:lnTo>
                      <a:pt x="6118" y="140287"/>
                    </a:lnTo>
                    <a:lnTo>
                      <a:pt x="0" y="187972"/>
                    </a:lnTo>
                    <a:lnTo>
                      <a:pt x="6118" y="235657"/>
                    </a:lnTo>
                    <a:lnTo>
                      <a:pt x="24472" y="280808"/>
                    </a:lnTo>
                    <a:lnTo>
                      <a:pt x="55064" y="320890"/>
                    </a:lnTo>
                    <a:lnTo>
                      <a:pt x="89767" y="348296"/>
                    </a:lnTo>
                    <a:lnTo>
                      <a:pt x="128589" y="366341"/>
                    </a:lnTo>
                    <a:lnTo>
                      <a:pt x="169837" y="375036"/>
                    </a:lnTo>
                    <a:lnTo>
                      <a:pt x="211820" y="374395"/>
                    </a:lnTo>
                    <a:lnTo>
                      <a:pt x="462028" y="374395"/>
                    </a:lnTo>
                    <a:lnTo>
                      <a:pt x="418562" y="328421"/>
                    </a:lnTo>
                    <a:lnTo>
                      <a:pt x="397275" y="292487"/>
                    </a:lnTo>
                    <a:lnTo>
                      <a:pt x="382440" y="254286"/>
                    </a:lnTo>
                    <a:lnTo>
                      <a:pt x="374049" y="214668"/>
                    </a:lnTo>
                    <a:lnTo>
                      <a:pt x="375271" y="171983"/>
                    </a:lnTo>
                    <a:lnTo>
                      <a:pt x="366820" y="129965"/>
                    </a:lnTo>
                    <a:lnTo>
                      <a:pt x="348696" y="90395"/>
                    </a:lnTo>
                    <a:lnTo>
                      <a:pt x="320900" y="55054"/>
                    </a:lnTo>
                    <a:lnTo>
                      <a:pt x="280813" y="24468"/>
                    </a:lnTo>
                    <a:lnTo>
                      <a:pt x="235661" y="6117"/>
                    </a:lnTo>
                    <a:lnTo>
                      <a:pt x="187977" y="0"/>
                    </a:lnTo>
                    <a:close/>
                  </a:path>
                </a:pathLst>
              </a:custGeom>
              <a:solidFill>
                <a:srgbClr val="0D274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18">
                <a:extLst>
                  <a:ext uri="{FF2B5EF4-FFF2-40B4-BE49-F238E27FC236}">
                    <a16:creationId xmlns:a16="http://schemas.microsoft.com/office/drawing/2014/main" id="{8BE8DCC5-741A-4B0E-60AA-AFAEB8487861}"/>
                  </a:ext>
                </a:extLst>
              </p:cNvPr>
              <p:cNvSpPr/>
              <p:nvPr/>
            </p:nvSpPr>
            <p:spPr>
              <a:xfrm>
                <a:off x="2759735" y="2250236"/>
                <a:ext cx="2042160" cy="2042160"/>
              </a:xfrm>
              <a:custGeom>
                <a:avLst/>
                <a:gdLst/>
                <a:ahLst/>
                <a:cxnLst/>
                <a:rect l="l" t="t" r="r" b="b"/>
                <a:pathLst>
                  <a:path w="2042160" h="2042160">
                    <a:moveTo>
                      <a:pt x="364388" y="1018946"/>
                    </a:moveTo>
                    <a:lnTo>
                      <a:pt x="358457" y="972718"/>
                    </a:lnTo>
                    <a:lnTo>
                      <a:pt x="340664" y="928966"/>
                    </a:lnTo>
                    <a:lnTo>
                      <a:pt x="311023" y="890117"/>
                    </a:lnTo>
                    <a:lnTo>
                      <a:pt x="272173" y="860463"/>
                    </a:lnTo>
                    <a:lnTo>
                      <a:pt x="228409" y="842683"/>
                    </a:lnTo>
                    <a:lnTo>
                      <a:pt x="182194" y="836752"/>
                    </a:lnTo>
                    <a:lnTo>
                      <a:pt x="135978" y="842683"/>
                    </a:lnTo>
                    <a:lnTo>
                      <a:pt x="92214" y="860463"/>
                    </a:lnTo>
                    <a:lnTo>
                      <a:pt x="53365" y="890117"/>
                    </a:lnTo>
                    <a:lnTo>
                      <a:pt x="23710" y="928966"/>
                    </a:lnTo>
                    <a:lnTo>
                      <a:pt x="5930" y="972718"/>
                    </a:lnTo>
                    <a:lnTo>
                      <a:pt x="0" y="1018946"/>
                    </a:lnTo>
                    <a:lnTo>
                      <a:pt x="5930" y="1065161"/>
                    </a:lnTo>
                    <a:lnTo>
                      <a:pt x="23710" y="1108925"/>
                    </a:lnTo>
                    <a:lnTo>
                      <a:pt x="53365" y="1147775"/>
                    </a:lnTo>
                    <a:lnTo>
                      <a:pt x="92214" y="1177417"/>
                    </a:lnTo>
                    <a:lnTo>
                      <a:pt x="135978" y="1195209"/>
                    </a:lnTo>
                    <a:lnTo>
                      <a:pt x="182194" y="1201140"/>
                    </a:lnTo>
                    <a:lnTo>
                      <a:pt x="228409" y="1195209"/>
                    </a:lnTo>
                    <a:lnTo>
                      <a:pt x="272173" y="1177417"/>
                    </a:lnTo>
                    <a:lnTo>
                      <a:pt x="311023" y="1147775"/>
                    </a:lnTo>
                    <a:lnTo>
                      <a:pt x="340664" y="1108925"/>
                    </a:lnTo>
                    <a:lnTo>
                      <a:pt x="358457" y="1065161"/>
                    </a:lnTo>
                    <a:lnTo>
                      <a:pt x="364388" y="1018946"/>
                    </a:lnTo>
                    <a:close/>
                  </a:path>
                  <a:path w="2042160" h="2042160">
                    <a:moveTo>
                      <a:pt x="1201140" y="182194"/>
                    </a:moveTo>
                    <a:lnTo>
                      <a:pt x="1195209" y="135978"/>
                    </a:lnTo>
                    <a:lnTo>
                      <a:pt x="1177417" y="92214"/>
                    </a:lnTo>
                    <a:lnTo>
                      <a:pt x="1147775" y="53352"/>
                    </a:lnTo>
                    <a:lnTo>
                      <a:pt x="1108925" y="23710"/>
                    </a:lnTo>
                    <a:lnTo>
                      <a:pt x="1065161" y="5930"/>
                    </a:lnTo>
                    <a:lnTo>
                      <a:pt x="1018946" y="0"/>
                    </a:lnTo>
                    <a:lnTo>
                      <a:pt x="972718" y="5930"/>
                    </a:lnTo>
                    <a:lnTo>
                      <a:pt x="928966" y="23710"/>
                    </a:lnTo>
                    <a:lnTo>
                      <a:pt x="890117" y="53352"/>
                    </a:lnTo>
                    <a:lnTo>
                      <a:pt x="860463" y="92214"/>
                    </a:lnTo>
                    <a:lnTo>
                      <a:pt x="842670" y="135978"/>
                    </a:lnTo>
                    <a:lnTo>
                      <a:pt x="836739" y="182194"/>
                    </a:lnTo>
                    <a:lnTo>
                      <a:pt x="842670" y="228409"/>
                    </a:lnTo>
                    <a:lnTo>
                      <a:pt x="860463" y="272173"/>
                    </a:lnTo>
                    <a:lnTo>
                      <a:pt x="890117" y="311010"/>
                    </a:lnTo>
                    <a:lnTo>
                      <a:pt x="928966" y="340664"/>
                    </a:lnTo>
                    <a:lnTo>
                      <a:pt x="972718" y="358457"/>
                    </a:lnTo>
                    <a:lnTo>
                      <a:pt x="1018946" y="364388"/>
                    </a:lnTo>
                    <a:lnTo>
                      <a:pt x="1065161" y="358457"/>
                    </a:lnTo>
                    <a:lnTo>
                      <a:pt x="1108925" y="340664"/>
                    </a:lnTo>
                    <a:lnTo>
                      <a:pt x="1147775" y="311010"/>
                    </a:lnTo>
                    <a:lnTo>
                      <a:pt x="1177417" y="272173"/>
                    </a:lnTo>
                    <a:lnTo>
                      <a:pt x="1195209" y="228409"/>
                    </a:lnTo>
                    <a:lnTo>
                      <a:pt x="1201140" y="182194"/>
                    </a:lnTo>
                    <a:close/>
                  </a:path>
                  <a:path w="2042160" h="2042160">
                    <a:moveTo>
                      <a:pt x="1204925" y="1859483"/>
                    </a:moveTo>
                    <a:lnTo>
                      <a:pt x="1199007" y="1813267"/>
                    </a:lnTo>
                    <a:lnTo>
                      <a:pt x="1181214" y="1769503"/>
                    </a:lnTo>
                    <a:lnTo>
                      <a:pt x="1151559" y="1730654"/>
                    </a:lnTo>
                    <a:lnTo>
                      <a:pt x="1112710" y="1701012"/>
                    </a:lnTo>
                    <a:lnTo>
                      <a:pt x="1068959" y="1683219"/>
                    </a:lnTo>
                    <a:lnTo>
                      <a:pt x="1022743" y="1677289"/>
                    </a:lnTo>
                    <a:lnTo>
                      <a:pt x="976515" y="1683219"/>
                    </a:lnTo>
                    <a:lnTo>
                      <a:pt x="932751" y="1701012"/>
                    </a:lnTo>
                    <a:lnTo>
                      <a:pt x="893902" y="1730654"/>
                    </a:lnTo>
                    <a:lnTo>
                      <a:pt x="864260" y="1769503"/>
                    </a:lnTo>
                    <a:lnTo>
                      <a:pt x="846467" y="1813267"/>
                    </a:lnTo>
                    <a:lnTo>
                      <a:pt x="840536" y="1859483"/>
                    </a:lnTo>
                    <a:lnTo>
                      <a:pt x="846467" y="1905698"/>
                    </a:lnTo>
                    <a:lnTo>
                      <a:pt x="864260" y="1949462"/>
                    </a:lnTo>
                    <a:lnTo>
                      <a:pt x="893902" y="1988312"/>
                    </a:lnTo>
                    <a:lnTo>
                      <a:pt x="932751" y="2017966"/>
                    </a:lnTo>
                    <a:lnTo>
                      <a:pt x="976515" y="2035759"/>
                    </a:lnTo>
                    <a:lnTo>
                      <a:pt x="1022743" y="2041677"/>
                    </a:lnTo>
                    <a:lnTo>
                      <a:pt x="1068959" y="2035759"/>
                    </a:lnTo>
                    <a:lnTo>
                      <a:pt x="1112710" y="2017966"/>
                    </a:lnTo>
                    <a:lnTo>
                      <a:pt x="1151559" y="1988312"/>
                    </a:lnTo>
                    <a:lnTo>
                      <a:pt x="1181214" y="1949462"/>
                    </a:lnTo>
                    <a:lnTo>
                      <a:pt x="1199007" y="1905698"/>
                    </a:lnTo>
                    <a:lnTo>
                      <a:pt x="1204925" y="1859483"/>
                    </a:lnTo>
                    <a:close/>
                  </a:path>
                  <a:path w="2042160" h="2042160">
                    <a:moveTo>
                      <a:pt x="2041677" y="1022731"/>
                    </a:moveTo>
                    <a:lnTo>
                      <a:pt x="2035759" y="976515"/>
                    </a:lnTo>
                    <a:lnTo>
                      <a:pt x="2017966" y="932751"/>
                    </a:lnTo>
                    <a:lnTo>
                      <a:pt x="1988312" y="893902"/>
                    </a:lnTo>
                    <a:lnTo>
                      <a:pt x="1949462" y="864260"/>
                    </a:lnTo>
                    <a:lnTo>
                      <a:pt x="1905698" y="846480"/>
                    </a:lnTo>
                    <a:lnTo>
                      <a:pt x="1859483" y="840549"/>
                    </a:lnTo>
                    <a:lnTo>
                      <a:pt x="1813267" y="846480"/>
                    </a:lnTo>
                    <a:lnTo>
                      <a:pt x="1769503" y="864260"/>
                    </a:lnTo>
                    <a:lnTo>
                      <a:pt x="1730654" y="893902"/>
                    </a:lnTo>
                    <a:lnTo>
                      <a:pt x="1701012" y="932751"/>
                    </a:lnTo>
                    <a:lnTo>
                      <a:pt x="1683219" y="976515"/>
                    </a:lnTo>
                    <a:lnTo>
                      <a:pt x="1677289" y="1022731"/>
                    </a:lnTo>
                    <a:lnTo>
                      <a:pt x="1683219" y="1068946"/>
                    </a:lnTo>
                    <a:lnTo>
                      <a:pt x="1701012" y="1112710"/>
                    </a:lnTo>
                    <a:lnTo>
                      <a:pt x="1730654" y="1151559"/>
                    </a:lnTo>
                    <a:lnTo>
                      <a:pt x="1769503" y="1181214"/>
                    </a:lnTo>
                    <a:lnTo>
                      <a:pt x="1813267" y="1199007"/>
                    </a:lnTo>
                    <a:lnTo>
                      <a:pt x="1859483" y="1204925"/>
                    </a:lnTo>
                    <a:lnTo>
                      <a:pt x="1905698" y="1199007"/>
                    </a:lnTo>
                    <a:lnTo>
                      <a:pt x="1949462" y="1181214"/>
                    </a:lnTo>
                    <a:lnTo>
                      <a:pt x="1988312" y="1151559"/>
                    </a:lnTo>
                    <a:lnTo>
                      <a:pt x="2017966" y="1112710"/>
                    </a:lnTo>
                    <a:lnTo>
                      <a:pt x="2035759" y="1068946"/>
                    </a:lnTo>
                    <a:lnTo>
                      <a:pt x="2041677" y="1022731"/>
                    </a:lnTo>
                    <a:close/>
                  </a:path>
                </a:pathLst>
              </a:custGeom>
              <a:solidFill>
                <a:srgbClr val="0066A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38" name="Text 34">
            <a:extLst>
              <a:ext uri="{FF2B5EF4-FFF2-40B4-BE49-F238E27FC236}">
                <a16:creationId xmlns:a16="http://schemas.microsoft.com/office/drawing/2014/main" id="{1C8AF9E0-DDDB-D911-9112-DF42773BFFB9}"/>
              </a:ext>
            </a:extLst>
          </p:cNvPr>
          <p:cNvSpPr txBox="1"/>
          <p:nvPr/>
        </p:nvSpPr>
        <p:spPr>
          <a:xfrm>
            <a:off x="7176346" y="2811780"/>
            <a:ext cx="14478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94A3B8"/>
                </a:solidFill>
                <a:latin typeface="Calibri" pitchFamily="34" charset="0"/>
                <a:cs typeface="Calibri" pitchFamily="34" charset="-120"/>
              </a:rPr>
              <a:t>1 UTM = $71.721</a:t>
            </a:r>
            <a:endParaRPr lang="en-US" sz="13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 II  ·  LO QUE ESTÁ EN JUEGO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928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gestiona el Risk Assessment en el mundo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005C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Afuera, evaluar el riesgo no es un trámite: es una cadena de cinco eslabones, del directorio al terreno.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7818120" cy="768096"/>
          </a:xfrm>
          <a:prstGeom prst="roundRect">
            <a:avLst>
              <a:gd name="adj" fmla="val 10714"/>
            </a:avLst>
          </a:prstGeom>
          <a:solidFill>
            <a:srgbClr val="F5F8FC"/>
          </a:solidFill>
          <a:ln w="1270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6" name="Shape 4"/>
          <p:cNvSpPr/>
          <p:nvPr/>
        </p:nvSpPr>
        <p:spPr>
          <a:xfrm>
            <a:off x="694944" y="1956816"/>
            <a:ext cx="1207008" cy="512064"/>
          </a:xfrm>
          <a:prstGeom prst="roundRect">
            <a:avLst>
              <a:gd name="adj" fmla="val 12500"/>
            </a:avLst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7" name="Text 5"/>
          <p:cNvSpPr txBox="1"/>
          <p:nvPr/>
        </p:nvSpPr>
        <p:spPr>
          <a:xfrm>
            <a:off x="694944" y="1956816"/>
            <a:ext cx="12070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ISMA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2066544" y="1929384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DIRECTORIO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066544" y="2167128"/>
            <a:ext cx="6227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cerrada de CSOs de multinacionales (cerca de la mitad del Fortune 100). El riesgo se calibra comparándose con pares, mediante </a:t>
            </a: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estudios de benchmarking</a:t>
            </a: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2679192"/>
            <a:ext cx="7818120" cy="768096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1" name="Shape 9"/>
          <p:cNvSpPr/>
          <p:nvPr/>
        </p:nvSpPr>
        <p:spPr>
          <a:xfrm>
            <a:off x="694944" y="2807208"/>
            <a:ext cx="1207008" cy="512064"/>
          </a:xfrm>
          <a:prstGeom prst="roundRect">
            <a:avLst>
              <a:gd name="adj" fmla="val 12500"/>
            </a:avLst>
          </a:prstGeom>
          <a:solidFill>
            <a:srgbClr val="1E3A5F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2" name="Text 10"/>
          <p:cNvSpPr txBox="1"/>
          <p:nvPr/>
        </p:nvSpPr>
        <p:spPr>
          <a:xfrm>
            <a:off x="694944" y="2807208"/>
            <a:ext cx="12070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2066544" y="277977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066544" y="3017520"/>
            <a:ext cx="6227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Estándar acreditado ANSI de evaluación de riesgo de seguridad y modelo ESRM: </a:t>
            </a: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“quien es dueño del activo es dueño del riesgo”</a:t>
            </a: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seguridad asesora, no impone.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3529584"/>
            <a:ext cx="7818120" cy="768096"/>
          </a:xfrm>
          <a:prstGeom prst="roundRect">
            <a:avLst>
              <a:gd name="adj" fmla="val 10714"/>
            </a:avLst>
          </a:prstGeom>
          <a:solidFill>
            <a:srgbClr val="F5F8FC"/>
          </a:solidFill>
          <a:ln w="1270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16" name="Shape 14"/>
          <p:cNvSpPr/>
          <p:nvPr/>
        </p:nvSpPr>
        <p:spPr>
          <a:xfrm>
            <a:off x="694944" y="3657600"/>
            <a:ext cx="1207008" cy="512064"/>
          </a:xfrm>
          <a:prstGeom prst="roundRect">
            <a:avLst>
              <a:gd name="adj" fmla="val 12500"/>
            </a:avLst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7" name="Text 15"/>
          <p:cNvSpPr txBox="1"/>
          <p:nvPr/>
        </p:nvSpPr>
        <p:spPr>
          <a:xfrm>
            <a:off x="694944" y="3657600"/>
            <a:ext cx="12070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OSAC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2066544" y="3630168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066544" y="3867912"/>
            <a:ext cx="6300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Consejo público-privado del Departamento de Estado de EE.UU.: </a:t>
            </a: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entrega al sector privado reportes de seguridad país y alertas de amenaza en terreno.</a:t>
            </a:r>
            <a:endParaRPr lang="en-US" sz="1200" b="1" dirty="0"/>
          </a:p>
        </p:txBody>
      </p:sp>
      <p:sp>
        <p:nvSpPr>
          <p:cNvPr id="20" name="Shape 18"/>
          <p:cNvSpPr/>
          <p:nvPr/>
        </p:nvSpPr>
        <p:spPr>
          <a:xfrm>
            <a:off x="548640" y="4379976"/>
            <a:ext cx="7818120" cy="768096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1" name="Shape 19"/>
          <p:cNvSpPr/>
          <p:nvPr/>
        </p:nvSpPr>
        <p:spPr>
          <a:xfrm>
            <a:off x="694944" y="4507992"/>
            <a:ext cx="1207008" cy="512064"/>
          </a:xfrm>
          <a:prstGeom prst="roundRect">
            <a:avLst>
              <a:gd name="adj" fmla="val 12500"/>
            </a:avLst>
          </a:prstGeom>
          <a:solidFill>
            <a:srgbClr val="0E86C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2" name="Text 20"/>
          <p:cNvSpPr txBox="1"/>
          <p:nvPr/>
        </p:nvSpPr>
        <p:spPr>
          <a:xfrm>
            <a:off x="694944" y="4507992"/>
            <a:ext cx="12070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2066544" y="4480560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TECNOLOGÍA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2066544" y="4718304"/>
            <a:ext cx="6300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Estándares abiertos e interoperabilidad (OSDP, AG-01). El riesgo </a:t>
            </a: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evaluado se traduce en especificación técnica auditable, no en marcas.</a:t>
            </a:r>
            <a:endParaRPr lang="en-US" sz="1200" b="1" dirty="0"/>
          </a:p>
        </p:txBody>
      </p:sp>
      <p:sp>
        <p:nvSpPr>
          <p:cNvPr id="25" name="Shape 23"/>
          <p:cNvSpPr/>
          <p:nvPr/>
        </p:nvSpPr>
        <p:spPr>
          <a:xfrm>
            <a:off x="548640" y="5230368"/>
            <a:ext cx="7818120" cy="768096"/>
          </a:xfrm>
          <a:prstGeom prst="roundRect">
            <a:avLst>
              <a:gd name="adj" fmla="val 10714"/>
            </a:avLst>
          </a:prstGeom>
          <a:solidFill>
            <a:srgbClr val="F5F8FC"/>
          </a:solidFill>
          <a:ln w="1270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6" name="Shape 24"/>
          <p:cNvSpPr/>
          <p:nvPr/>
        </p:nvSpPr>
        <p:spPr>
          <a:xfrm>
            <a:off x="694944" y="5358384"/>
            <a:ext cx="1207008" cy="512064"/>
          </a:xfrm>
          <a:prstGeom prst="roundRect">
            <a:avLst>
              <a:gd name="adj" fmla="val 12500"/>
            </a:avLst>
          </a:prstGeom>
          <a:solidFill>
            <a:srgbClr val="009BD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7" name="Text 25"/>
          <p:cNvSpPr txBox="1"/>
          <p:nvPr/>
        </p:nvSpPr>
        <p:spPr>
          <a:xfrm>
            <a:off x="694944" y="5358384"/>
            <a:ext cx="12070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IFPO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2066544" y="5330952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TERRENO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2066544" y="5568696"/>
            <a:ext cx="63002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s-ES_tradnl" sz="1200" b="1" noProof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Certificación del que ejecuta: CPO, CSSM, instructores</a:t>
            </a:r>
            <a:r>
              <a:rPr lang="es-ES_tradnl" sz="1200" noProof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s-ES_tradnl" sz="1200" noProof="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mejor estudio de riesgo falla si el operador en la puerta no está formado.</a:t>
            </a:r>
            <a:endParaRPr lang="es-ES_tradnl" sz="1200" noProof="0" dirty="0"/>
          </a:p>
        </p:txBody>
      </p:sp>
      <p:sp>
        <p:nvSpPr>
          <p:cNvPr id="30" name="Shape 28"/>
          <p:cNvSpPr/>
          <p:nvPr/>
        </p:nvSpPr>
        <p:spPr>
          <a:xfrm>
            <a:off x="8549640" y="1828800"/>
            <a:ext cx="3090672" cy="4169664"/>
          </a:xfrm>
          <a:prstGeom prst="roundRect">
            <a:avLst>
              <a:gd name="adj" fmla="val 2663"/>
            </a:avLst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1" name="Text 29"/>
          <p:cNvSpPr txBox="1"/>
          <p:nvPr/>
        </p:nvSpPr>
        <p:spPr>
          <a:xfrm>
            <a:off x="8823960" y="202996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¿Y la Ley 21.659?</a:t>
            </a:r>
            <a:endParaRPr lang="en-US" sz="1800" dirty="0"/>
          </a:p>
        </p:txBody>
      </p:sp>
      <p:sp>
        <p:nvSpPr>
          <p:cNvPr id="32" name="Text 30"/>
          <p:cNvSpPr txBox="1"/>
          <p:nvPr/>
        </p:nvSpPr>
        <p:spPr>
          <a:xfrm>
            <a:off x="8823960" y="2450592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Cubre con fuerza un solo eslabón: la obligación. Define quién debe protegerse, con qué documento y bajo qué multa.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8823960" y="342900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20" dirty="0">
                <a:solidFill>
                  <a:srgbClr val="009B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no entrega: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8823960" y="3685032"/>
            <a:ext cx="25603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método común de evaluación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de amenaza compartida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Estándar técnico de interoperabilidad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Certificación del que ejecuta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8823960" y="5029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250" b="1" i="1" dirty="0">
                <a:solidFill>
                  <a:srgbClr val="009B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Esos cuatro eslabones siguen siendo tarea —y costo— de la empresa.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63550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 21.659  ·  Matriz de Riesgo en Seguridad Privada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10058400" y="6355080"/>
            <a:ext cx="1581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8</a:t>
            </a:r>
            <a:endParaRPr lang="en-US" sz="900" dirty="0"/>
          </a:p>
        </p:txBody>
      </p:sp>
      <p:grpSp>
        <p:nvGrpSpPr>
          <p:cNvPr id="53" name="Grupo 52">
            <a:extLst>
              <a:ext uri="{FF2B5EF4-FFF2-40B4-BE49-F238E27FC236}">
                <a16:creationId xmlns:a16="http://schemas.microsoft.com/office/drawing/2014/main" id="{2EEDA703-7C9F-FF49-400A-4E09ECA9C33C}"/>
              </a:ext>
            </a:extLst>
          </p:cNvPr>
          <p:cNvGrpSpPr/>
          <p:nvPr/>
        </p:nvGrpSpPr>
        <p:grpSpPr>
          <a:xfrm>
            <a:off x="10541255" y="347471"/>
            <a:ext cx="1234140" cy="494399"/>
            <a:chOff x="2759742" y="2235197"/>
            <a:chExt cx="5172741" cy="2072210"/>
          </a:xfrm>
        </p:grpSpPr>
        <p:sp>
          <p:nvSpPr>
            <p:cNvPr id="54" name="object 5">
              <a:extLst>
                <a:ext uri="{FF2B5EF4-FFF2-40B4-BE49-F238E27FC236}">
                  <a16:creationId xmlns:a16="http://schemas.microsoft.com/office/drawing/2014/main" id="{43A535E8-FF15-0456-93AE-DAEA5FFD24AE}"/>
                </a:ext>
              </a:extLst>
            </p:cNvPr>
            <p:cNvSpPr/>
            <p:nvPr/>
          </p:nvSpPr>
          <p:spPr>
            <a:xfrm>
              <a:off x="5275745" y="3350501"/>
              <a:ext cx="321945" cy="500380"/>
            </a:xfrm>
            <a:custGeom>
              <a:avLst/>
              <a:gdLst/>
              <a:ahLst/>
              <a:cxnLst/>
              <a:rect l="l" t="t" r="r" b="b"/>
              <a:pathLst>
                <a:path w="321945" h="500379">
                  <a:moveTo>
                    <a:pt x="321754" y="414020"/>
                  </a:moveTo>
                  <a:lnTo>
                    <a:pt x="102882" y="414020"/>
                  </a:lnTo>
                  <a:lnTo>
                    <a:pt x="102882" y="0"/>
                  </a:lnTo>
                  <a:lnTo>
                    <a:pt x="0" y="0"/>
                  </a:lnTo>
                  <a:lnTo>
                    <a:pt x="0" y="414020"/>
                  </a:lnTo>
                  <a:lnTo>
                    <a:pt x="0" y="500380"/>
                  </a:lnTo>
                  <a:lnTo>
                    <a:pt x="321754" y="500380"/>
                  </a:lnTo>
                  <a:lnTo>
                    <a:pt x="321754" y="414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6">
              <a:extLst>
                <a:ext uri="{FF2B5EF4-FFF2-40B4-BE49-F238E27FC236}">
                  <a16:creationId xmlns:a16="http://schemas.microsoft.com/office/drawing/2014/main" id="{D61628D2-C1CA-76DF-B4D7-84E0572E2C15}"/>
                </a:ext>
              </a:extLst>
            </p:cNvPr>
            <p:cNvSpPr/>
            <p:nvPr/>
          </p:nvSpPr>
          <p:spPr>
            <a:xfrm>
              <a:off x="5649976" y="3349904"/>
              <a:ext cx="103505" cy="501015"/>
            </a:xfrm>
            <a:custGeom>
              <a:avLst/>
              <a:gdLst/>
              <a:ahLst/>
              <a:cxnLst/>
              <a:rect l="l" t="t" r="r" b="b"/>
              <a:pathLst>
                <a:path w="103504" h="501014">
                  <a:moveTo>
                    <a:pt x="102882" y="0"/>
                  </a:moveTo>
                  <a:lnTo>
                    <a:pt x="0" y="0"/>
                  </a:lnTo>
                  <a:lnTo>
                    <a:pt x="0" y="500964"/>
                  </a:lnTo>
                  <a:lnTo>
                    <a:pt x="102882" y="500964"/>
                  </a:lnTo>
                  <a:lnTo>
                    <a:pt x="102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7">
              <a:extLst>
                <a:ext uri="{FF2B5EF4-FFF2-40B4-BE49-F238E27FC236}">
                  <a16:creationId xmlns:a16="http://schemas.microsoft.com/office/drawing/2014/main" id="{28E328B1-8BFB-D665-DFBC-51AB64478CCC}"/>
                </a:ext>
              </a:extLst>
            </p:cNvPr>
            <p:cNvSpPr/>
            <p:nvPr/>
          </p:nvSpPr>
          <p:spPr>
            <a:xfrm>
              <a:off x="5826162" y="3349904"/>
              <a:ext cx="421640" cy="501015"/>
            </a:xfrm>
            <a:custGeom>
              <a:avLst/>
              <a:gdLst/>
              <a:ahLst/>
              <a:cxnLst/>
              <a:rect l="l" t="t" r="r" b="b"/>
              <a:pathLst>
                <a:path w="421639" h="501014">
                  <a:moveTo>
                    <a:pt x="44386" y="0"/>
                  </a:moveTo>
                  <a:lnTo>
                    <a:pt x="0" y="0"/>
                  </a:lnTo>
                  <a:lnTo>
                    <a:pt x="0" y="500964"/>
                  </a:lnTo>
                  <a:lnTo>
                    <a:pt x="46736" y="500964"/>
                  </a:lnTo>
                  <a:lnTo>
                    <a:pt x="46736" y="412876"/>
                  </a:lnTo>
                  <a:lnTo>
                    <a:pt x="102882" y="412876"/>
                  </a:lnTo>
                  <a:lnTo>
                    <a:pt x="102882" y="88087"/>
                  </a:lnTo>
                  <a:lnTo>
                    <a:pt x="44386" y="88087"/>
                  </a:lnTo>
                  <a:lnTo>
                    <a:pt x="44386" y="0"/>
                  </a:lnTo>
                  <a:close/>
                </a:path>
                <a:path w="421639" h="501014">
                  <a:moveTo>
                    <a:pt x="102882" y="412876"/>
                  </a:moveTo>
                  <a:lnTo>
                    <a:pt x="46736" y="412876"/>
                  </a:lnTo>
                  <a:lnTo>
                    <a:pt x="46736" y="500964"/>
                  </a:lnTo>
                  <a:lnTo>
                    <a:pt x="102882" y="500964"/>
                  </a:lnTo>
                  <a:lnTo>
                    <a:pt x="102882" y="412876"/>
                  </a:lnTo>
                  <a:close/>
                </a:path>
                <a:path w="421639" h="501014">
                  <a:moveTo>
                    <a:pt x="178193" y="0"/>
                  </a:moveTo>
                  <a:lnTo>
                    <a:pt x="102882" y="0"/>
                  </a:lnTo>
                  <a:lnTo>
                    <a:pt x="102882" y="88087"/>
                  </a:lnTo>
                  <a:lnTo>
                    <a:pt x="172148" y="88087"/>
                  </a:lnTo>
                  <a:lnTo>
                    <a:pt x="195365" y="89181"/>
                  </a:lnTo>
                  <a:lnTo>
                    <a:pt x="235879" y="97929"/>
                  </a:lnTo>
                  <a:lnTo>
                    <a:pt x="281751" y="127682"/>
                  </a:lnTo>
                  <a:lnTo>
                    <a:pt x="309462" y="178217"/>
                  </a:lnTo>
                  <a:lnTo>
                    <a:pt x="317701" y="223776"/>
                  </a:lnTo>
                  <a:lnTo>
                    <a:pt x="318731" y="250151"/>
                  </a:lnTo>
                  <a:lnTo>
                    <a:pt x="317701" y="276681"/>
                  </a:lnTo>
                  <a:lnTo>
                    <a:pt x="309462" y="322491"/>
                  </a:lnTo>
                  <a:lnTo>
                    <a:pt x="293001" y="358673"/>
                  </a:lnTo>
                  <a:lnTo>
                    <a:pt x="253009" y="395389"/>
                  </a:lnTo>
                  <a:lnTo>
                    <a:pt x="216233" y="408505"/>
                  </a:lnTo>
                  <a:lnTo>
                    <a:pt x="171475" y="412876"/>
                  </a:lnTo>
                  <a:lnTo>
                    <a:pt x="102882" y="412876"/>
                  </a:lnTo>
                  <a:lnTo>
                    <a:pt x="102882" y="500964"/>
                  </a:lnTo>
                  <a:lnTo>
                    <a:pt x="176517" y="500964"/>
                  </a:lnTo>
                  <a:lnTo>
                    <a:pt x="213331" y="499073"/>
                  </a:lnTo>
                  <a:lnTo>
                    <a:pt x="278896" y="483942"/>
                  </a:lnTo>
                  <a:lnTo>
                    <a:pt x="333454" y="453955"/>
                  </a:lnTo>
                  <a:lnTo>
                    <a:pt x="375564" y="410755"/>
                  </a:lnTo>
                  <a:lnTo>
                    <a:pt x="404728" y="354863"/>
                  </a:lnTo>
                  <a:lnTo>
                    <a:pt x="419444" y="287784"/>
                  </a:lnTo>
                  <a:lnTo>
                    <a:pt x="421284" y="250151"/>
                  </a:lnTo>
                  <a:lnTo>
                    <a:pt x="419444" y="212663"/>
                  </a:lnTo>
                  <a:lnTo>
                    <a:pt x="413980" y="178217"/>
                  </a:lnTo>
                  <a:lnTo>
                    <a:pt x="413924" y="177865"/>
                  </a:lnTo>
                  <a:lnTo>
                    <a:pt x="391858" y="116332"/>
                  </a:lnTo>
                  <a:lnTo>
                    <a:pt x="356219" y="66700"/>
                  </a:lnTo>
                  <a:lnTo>
                    <a:pt x="308140" y="30099"/>
                  </a:lnTo>
                  <a:lnTo>
                    <a:pt x="248505" y="7529"/>
                  </a:lnTo>
                  <a:lnTo>
                    <a:pt x="214683" y="1882"/>
                  </a:lnTo>
                  <a:lnTo>
                    <a:pt x="178193" y="0"/>
                  </a:lnTo>
                  <a:close/>
                </a:path>
                <a:path w="421639" h="501014">
                  <a:moveTo>
                    <a:pt x="102882" y="0"/>
                  </a:moveTo>
                  <a:lnTo>
                    <a:pt x="44386" y="0"/>
                  </a:lnTo>
                  <a:lnTo>
                    <a:pt x="44386" y="88087"/>
                  </a:lnTo>
                  <a:lnTo>
                    <a:pt x="102882" y="88087"/>
                  </a:lnTo>
                  <a:lnTo>
                    <a:pt x="102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8">
              <a:extLst>
                <a:ext uri="{FF2B5EF4-FFF2-40B4-BE49-F238E27FC236}">
                  <a16:creationId xmlns:a16="http://schemas.microsoft.com/office/drawing/2014/main" id="{9F44CD99-0740-06BF-0A34-EC0469C61F27}"/>
                </a:ext>
              </a:extLst>
            </p:cNvPr>
            <p:cNvSpPr/>
            <p:nvPr/>
          </p:nvSpPr>
          <p:spPr>
            <a:xfrm>
              <a:off x="6306286" y="3350501"/>
              <a:ext cx="341630" cy="500380"/>
            </a:xfrm>
            <a:custGeom>
              <a:avLst/>
              <a:gdLst/>
              <a:ahLst/>
              <a:cxnLst/>
              <a:rect l="l" t="t" r="r" b="b"/>
              <a:pathLst>
                <a:path w="341629" h="500379">
                  <a:moveTo>
                    <a:pt x="341261" y="414020"/>
                  </a:moveTo>
                  <a:lnTo>
                    <a:pt x="102882" y="414020"/>
                  </a:lnTo>
                  <a:lnTo>
                    <a:pt x="102882" y="289560"/>
                  </a:lnTo>
                  <a:lnTo>
                    <a:pt x="322770" y="289560"/>
                  </a:lnTo>
                  <a:lnTo>
                    <a:pt x="322770" y="205740"/>
                  </a:lnTo>
                  <a:lnTo>
                    <a:pt x="102882" y="205740"/>
                  </a:lnTo>
                  <a:lnTo>
                    <a:pt x="102882" y="85090"/>
                  </a:lnTo>
                  <a:lnTo>
                    <a:pt x="340918" y="85090"/>
                  </a:lnTo>
                  <a:lnTo>
                    <a:pt x="340918" y="0"/>
                  </a:lnTo>
                  <a:lnTo>
                    <a:pt x="0" y="0"/>
                  </a:lnTo>
                  <a:lnTo>
                    <a:pt x="0" y="85090"/>
                  </a:lnTo>
                  <a:lnTo>
                    <a:pt x="0" y="205740"/>
                  </a:lnTo>
                  <a:lnTo>
                    <a:pt x="0" y="289560"/>
                  </a:lnTo>
                  <a:lnTo>
                    <a:pt x="0" y="414020"/>
                  </a:lnTo>
                  <a:lnTo>
                    <a:pt x="0" y="500380"/>
                  </a:lnTo>
                  <a:lnTo>
                    <a:pt x="341261" y="500380"/>
                  </a:lnTo>
                  <a:lnTo>
                    <a:pt x="341261" y="414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9">
              <a:extLst>
                <a:ext uri="{FF2B5EF4-FFF2-40B4-BE49-F238E27FC236}">
                  <a16:creationId xmlns:a16="http://schemas.microsoft.com/office/drawing/2014/main" id="{A971EE5C-7786-07B6-EA5C-8A779F86C784}"/>
                </a:ext>
              </a:extLst>
            </p:cNvPr>
            <p:cNvSpPr/>
            <p:nvPr/>
          </p:nvSpPr>
          <p:spPr>
            <a:xfrm>
              <a:off x="6710769" y="3349916"/>
              <a:ext cx="779145" cy="501015"/>
            </a:xfrm>
            <a:custGeom>
              <a:avLst/>
              <a:gdLst/>
              <a:ahLst/>
              <a:cxnLst/>
              <a:rect l="l" t="t" r="r" b="b"/>
              <a:pathLst>
                <a:path w="779145" h="501014">
                  <a:moveTo>
                    <a:pt x="393369" y="500964"/>
                  </a:moveTo>
                  <a:lnTo>
                    <a:pt x="297484" y="323100"/>
                  </a:lnTo>
                  <a:lnTo>
                    <a:pt x="288023" y="305549"/>
                  </a:lnTo>
                  <a:lnTo>
                    <a:pt x="292163" y="303936"/>
                  </a:lnTo>
                  <a:lnTo>
                    <a:pt x="311480" y="293306"/>
                  </a:lnTo>
                  <a:lnTo>
                    <a:pt x="342912" y="265734"/>
                  </a:lnTo>
                  <a:lnTo>
                    <a:pt x="364604" y="229971"/>
                  </a:lnTo>
                  <a:lnTo>
                    <a:pt x="375526" y="187274"/>
                  </a:lnTo>
                  <a:lnTo>
                    <a:pt x="376897" y="163398"/>
                  </a:lnTo>
                  <a:lnTo>
                    <a:pt x="375602" y="140157"/>
                  </a:lnTo>
                  <a:lnTo>
                    <a:pt x="375564" y="139331"/>
                  </a:lnTo>
                  <a:lnTo>
                    <a:pt x="371563" y="116916"/>
                  </a:lnTo>
                  <a:lnTo>
                    <a:pt x="364883" y="96126"/>
                  </a:lnTo>
                  <a:lnTo>
                    <a:pt x="359486" y="85064"/>
                  </a:lnTo>
                  <a:lnTo>
                    <a:pt x="355549" y="76987"/>
                  </a:lnTo>
                  <a:lnTo>
                    <a:pt x="329450" y="44462"/>
                  </a:lnTo>
                  <a:lnTo>
                    <a:pt x="293852" y="20167"/>
                  </a:lnTo>
                  <a:lnTo>
                    <a:pt x="271995" y="11176"/>
                  </a:lnTo>
                  <a:lnTo>
                    <a:pt x="271995" y="163398"/>
                  </a:lnTo>
                  <a:lnTo>
                    <a:pt x="271348" y="175209"/>
                  </a:lnTo>
                  <a:lnTo>
                    <a:pt x="255993" y="213144"/>
                  </a:lnTo>
                  <a:lnTo>
                    <a:pt x="220599" y="235038"/>
                  </a:lnTo>
                  <a:lnTo>
                    <a:pt x="180886" y="240055"/>
                  </a:lnTo>
                  <a:lnTo>
                    <a:pt x="102882" y="240055"/>
                  </a:lnTo>
                  <a:lnTo>
                    <a:pt x="102882" y="85064"/>
                  </a:lnTo>
                  <a:lnTo>
                    <a:pt x="180543" y="85064"/>
                  </a:lnTo>
                  <a:lnTo>
                    <a:pt x="220573" y="90258"/>
                  </a:lnTo>
                  <a:lnTo>
                    <a:pt x="255993" y="112712"/>
                  </a:lnTo>
                  <a:lnTo>
                    <a:pt x="271348" y="151282"/>
                  </a:lnTo>
                  <a:lnTo>
                    <a:pt x="271995" y="163398"/>
                  </a:lnTo>
                  <a:lnTo>
                    <a:pt x="271995" y="11176"/>
                  </a:lnTo>
                  <a:lnTo>
                    <a:pt x="249389" y="5041"/>
                  </a:lnTo>
                  <a:lnTo>
                    <a:pt x="224066" y="1257"/>
                  </a:lnTo>
                  <a:lnTo>
                    <a:pt x="196684" y="0"/>
                  </a:lnTo>
                  <a:lnTo>
                    <a:pt x="0" y="0"/>
                  </a:lnTo>
                  <a:lnTo>
                    <a:pt x="0" y="500964"/>
                  </a:lnTo>
                  <a:lnTo>
                    <a:pt x="102882" y="500964"/>
                  </a:lnTo>
                  <a:lnTo>
                    <a:pt x="102882" y="323100"/>
                  </a:lnTo>
                  <a:lnTo>
                    <a:pt x="186004" y="323100"/>
                  </a:lnTo>
                  <a:lnTo>
                    <a:pt x="280073" y="500964"/>
                  </a:lnTo>
                  <a:lnTo>
                    <a:pt x="393369" y="500964"/>
                  </a:lnTo>
                  <a:close/>
                </a:path>
                <a:path w="779145" h="501014">
                  <a:moveTo>
                    <a:pt x="778687" y="414604"/>
                  </a:moveTo>
                  <a:lnTo>
                    <a:pt x="540308" y="414604"/>
                  </a:lnTo>
                  <a:lnTo>
                    <a:pt x="540308" y="290144"/>
                  </a:lnTo>
                  <a:lnTo>
                    <a:pt x="760196" y="290144"/>
                  </a:lnTo>
                  <a:lnTo>
                    <a:pt x="760196" y="206324"/>
                  </a:lnTo>
                  <a:lnTo>
                    <a:pt x="540308" y="206324"/>
                  </a:lnTo>
                  <a:lnTo>
                    <a:pt x="540308" y="85674"/>
                  </a:lnTo>
                  <a:lnTo>
                    <a:pt x="778344" y="85674"/>
                  </a:lnTo>
                  <a:lnTo>
                    <a:pt x="778344" y="584"/>
                  </a:lnTo>
                  <a:lnTo>
                    <a:pt x="437426" y="584"/>
                  </a:lnTo>
                  <a:lnTo>
                    <a:pt x="437426" y="85674"/>
                  </a:lnTo>
                  <a:lnTo>
                    <a:pt x="437426" y="206324"/>
                  </a:lnTo>
                  <a:lnTo>
                    <a:pt x="437426" y="290144"/>
                  </a:lnTo>
                  <a:lnTo>
                    <a:pt x="437426" y="414604"/>
                  </a:lnTo>
                  <a:lnTo>
                    <a:pt x="437426" y="500964"/>
                  </a:lnTo>
                  <a:lnTo>
                    <a:pt x="778687" y="500964"/>
                  </a:lnTo>
                  <a:lnTo>
                    <a:pt x="778687" y="4146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10">
              <a:extLst>
                <a:ext uri="{FF2B5EF4-FFF2-40B4-BE49-F238E27FC236}">
                  <a16:creationId xmlns:a16="http://schemas.microsoft.com/office/drawing/2014/main" id="{A5580839-757B-B4E0-7EA5-A88495FE9600}"/>
                </a:ext>
              </a:extLst>
            </p:cNvPr>
            <p:cNvSpPr/>
            <p:nvPr/>
          </p:nvSpPr>
          <p:spPr>
            <a:xfrm>
              <a:off x="7536878" y="3342852"/>
              <a:ext cx="395605" cy="515620"/>
            </a:xfrm>
            <a:custGeom>
              <a:avLst/>
              <a:gdLst/>
              <a:ahLst/>
              <a:cxnLst/>
              <a:rect l="l" t="t" r="r" b="b"/>
              <a:pathLst>
                <a:path w="395604" h="515620">
                  <a:moveTo>
                    <a:pt x="201396" y="0"/>
                  </a:moveTo>
                  <a:lnTo>
                    <a:pt x="149401" y="4745"/>
                  </a:lnTo>
                  <a:lnTo>
                    <a:pt x="103720" y="18986"/>
                  </a:lnTo>
                  <a:lnTo>
                    <a:pt x="65725" y="41727"/>
                  </a:lnTo>
                  <a:lnTo>
                    <a:pt x="36817" y="71945"/>
                  </a:lnTo>
                  <a:lnTo>
                    <a:pt x="18529" y="108762"/>
                  </a:lnTo>
                  <a:lnTo>
                    <a:pt x="12433" y="151295"/>
                  </a:lnTo>
                  <a:lnTo>
                    <a:pt x="14692" y="177214"/>
                  </a:lnTo>
                  <a:lnTo>
                    <a:pt x="32766" y="221177"/>
                  </a:lnTo>
                  <a:lnTo>
                    <a:pt x="68508" y="254818"/>
                  </a:lnTo>
                  <a:lnTo>
                    <a:pt x="119532" y="279273"/>
                  </a:lnTo>
                  <a:lnTo>
                    <a:pt x="218801" y="304903"/>
                  </a:lnTo>
                  <a:lnTo>
                    <a:pt x="231354" y="308476"/>
                  </a:lnTo>
                  <a:lnTo>
                    <a:pt x="269973" y="325621"/>
                  </a:lnTo>
                  <a:lnTo>
                    <a:pt x="291544" y="357231"/>
                  </a:lnTo>
                  <a:lnTo>
                    <a:pt x="292163" y="365467"/>
                  </a:lnTo>
                  <a:lnTo>
                    <a:pt x="291449" y="374606"/>
                  </a:lnTo>
                  <a:lnTo>
                    <a:pt x="266995" y="411611"/>
                  </a:lnTo>
                  <a:lnTo>
                    <a:pt x="226228" y="427329"/>
                  </a:lnTo>
                  <a:lnTo>
                    <a:pt x="200380" y="429348"/>
                  </a:lnTo>
                  <a:lnTo>
                    <a:pt x="186492" y="428791"/>
                  </a:lnTo>
                  <a:lnTo>
                    <a:pt x="139089" y="415437"/>
                  </a:lnTo>
                  <a:lnTo>
                    <a:pt x="108493" y="384556"/>
                  </a:lnTo>
                  <a:lnTo>
                    <a:pt x="99860" y="350672"/>
                  </a:lnTo>
                  <a:lnTo>
                    <a:pt x="0" y="350672"/>
                  </a:lnTo>
                  <a:lnTo>
                    <a:pt x="6934" y="399965"/>
                  </a:lnTo>
                  <a:lnTo>
                    <a:pt x="25717" y="440944"/>
                  </a:lnTo>
                  <a:lnTo>
                    <a:pt x="55427" y="473259"/>
                  </a:lnTo>
                  <a:lnTo>
                    <a:pt x="95148" y="496582"/>
                  </a:lnTo>
                  <a:lnTo>
                    <a:pt x="143976" y="510709"/>
                  </a:lnTo>
                  <a:lnTo>
                    <a:pt x="201053" y="515416"/>
                  </a:lnTo>
                  <a:lnTo>
                    <a:pt x="230535" y="514259"/>
                  </a:lnTo>
                  <a:lnTo>
                    <a:pt x="282817" y="505011"/>
                  </a:lnTo>
                  <a:lnTo>
                    <a:pt x="326039" y="486700"/>
                  </a:lnTo>
                  <a:lnTo>
                    <a:pt x="359324" y="460392"/>
                  </a:lnTo>
                  <a:lnTo>
                    <a:pt x="382337" y="426497"/>
                  </a:lnTo>
                  <a:lnTo>
                    <a:pt x="393938" y="386405"/>
                  </a:lnTo>
                  <a:lnTo>
                    <a:pt x="395389" y="364121"/>
                  </a:lnTo>
                  <a:lnTo>
                    <a:pt x="394715" y="349243"/>
                  </a:lnTo>
                  <a:lnTo>
                    <a:pt x="384632" y="309651"/>
                  </a:lnTo>
                  <a:lnTo>
                    <a:pt x="363193" y="277442"/>
                  </a:lnTo>
                  <a:lnTo>
                    <a:pt x="331631" y="252117"/>
                  </a:lnTo>
                  <a:lnTo>
                    <a:pt x="291564" y="232714"/>
                  </a:lnTo>
                  <a:lnTo>
                    <a:pt x="187718" y="204931"/>
                  </a:lnTo>
                  <a:lnTo>
                    <a:pt x="176971" y="201768"/>
                  </a:lnTo>
                  <a:lnTo>
                    <a:pt x="140536" y="185594"/>
                  </a:lnTo>
                  <a:lnTo>
                    <a:pt x="117997" y="153446"/>
                  </a:lnTo>
                  <a:lnTo>
                    <a:pt x="117335" y="144907"/>
                  </a:lnTo>
                  <a:lnTo>
                    <a:pt x="117954" y="136575"/>
                  </a:lnTo>
                  <a:lnTo>
                    <a:pt x="139401" y="102627"/>
                  </a:lnTo>
                  <a:lnTo>
                    <a:pt x="176591" y="87955"/>
                  </a:lnTo>
                  <a:lnTo>
                    <a:pt x="200710" y="86067"/>
                  </a:lnTo>
                  <a:lnTo>
                    <a:pt x="219089" y="87160"/>
                  </a:lnTo>
                  <a:lnTo>
                    <a:pt x="262750" y="103555"/>
                  </a:lnTo>
                  <a:lnTo>
                    <a:pt x="286162" y="137527"/>
                  </a:lnTo>
                  <a:lnTo>
                    <a:pt x="288798" y="152298"/>
                  </a:lnTo>
                  <a:lnTo>
                    <a:pt x="387654" y="152298"/>
                  </a:lnTo>
                  <a:lnTo>
                    <a:pt x="381098" y="109686"/>
                  </a:lnTo>
                  <a:lnTo>
                    <a:pt x="363435" y="72618"/>
                  </a:lnTo>
                  <a:lnTo>
                    <a:pt x="335662" y="42110"/>
                  </a:lnTo>
                  <a:lnTo>
                    <a:pt x="298716" y="19164"/>
                  </a:lnTo>
                  <a:lnTo>
                    <a:pt x="253628" y="4791"/>
                  </a:lnTo>
                  <a:lnTo>
                    <a:pt x="228404" y="1197"/>
                  </a:lnTo>
                  <a:lnTo>
                    <a:pt x="2013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id="{61D93BA0-E94E-11F8-85E4-B7C557B1CC6C}"/>
                </a:ext>
              </a:extLst>
            </p:cNvPr>
            <p:cNvSpPr/>
            <p:nvPr/>
          </p:nvSpPr>
          <p:spPr>
            <a:xfrm>
              <a:off x="5288407" y="4030573"/>
              <a:ext cx="447040" cy="272415"/>
            </a:xfrm>
            <a:custGeom>
              <a:avLst/>
              <a:gdLst/>
              <a:ahLst/>
              <a:cxnLst/>
              <a:rect l="l" t="t" r="r" b="b"/>
              <a:pathLst>
                <a:path w="447039" h="272414">
                  <a:moveTo>
                    <a:pt x="229019" y="135991"/>
                  </a:moveTo>
                  <a:lnTo>
                    <a:pt x="228015" y="115608"/>
                  </a:lnTo>
                  <a:lnTo>
                    <a:pt x="225044" y="96901"/>
                  </a:lnTo>
                  <a:lnTo>
                    <a:pt x="225018" y="96697"/>
                  </a:lnTo>
                  <a:lnTo>
                    <a:pt x="204177" y="48882"/>
                  </a:lnTo>
                  <a:lnTo>
                    <a:pt x="173278" y="20129"/>
                  </a:lnTo>
                  <a:lnTo>
                    <a:pt x="173278" y="135991"/>
                  </a:lnTo>
                  <a:lnTo>
                    <a:pt x="172707" y="150418"/>
                  </a:lnTo>
                  <a:lnTo>
                    <a:pt x="159283" y="194995"/>
                  </a:lnTo>
                  <a:lnTo>
                    <a:pt x="128079" y="219113"/>
                  </a:lnTo>
                  <a:lnTo>
                    <a:pt x="93218" y="224472"/>
                  </a:lnTo>
                  <a:lnTo>
                    <a:pt x="55930" y="224472"/>
                  </a:lnTo>
                  <a:lnTo>
                    <a:pt x="55930" y="47891"/>
                  </a:lnTo>
                  <a:lnTo>
                    <a:pt x="93586" y="47891"/>
                  </a:lnTo>
                  <a:lnTo>
                    <a:pt x="137629" y="57391"/>
                  </a:lnTo>
                  <a:lnTo>
                    <a:pt x="164325" y="86448"/>
                  </a:lnTo>
                  <a:lnTo>
                    <a:pt x="168160" y="96697"/>
                  </a:lnTo>
                  <a:lnTo>
                    <a:pt x="168236" y="96901"/>
                  </a:lnTo>
                  <a:lnTo>
                    <a:pt x="171030" y="108635"/>
                  </a:lnTo>
                  <a:lnTo>
                    <a:pt x="172707" y="121666"/>
                  </a:lnTo>
                  <a:lnTo>
                    <a:pt x="173278" y="135991"/>
                  </a:lnTo>
                  <a:lnTo>
                    <a:pt x="173278" y="20129"/>
                  </a:lnTo>
                  <a:lnTo>
                    <a:pt x="135089" y="4089"/>
                  </a:lnTo>
                  <a:lnTo>
                    <a:pt x="96875" y="0"/>
                  </a:lnTo>
                  <a:lnTo>
                    <a:pt x="55930" y="0"/>
                  </a:lnTo>
                  <a:lnTo>
                    <a:pt x="24130" y="0"/>
                  </a:lnTo>
                  <a:lnTo>
                    <a:pt x="0" y="0"/>
                  </a:lnTo>
                  <a:lnTo>
                    <a:pt x="0" y="272338"/>
                  </a:lnTo>
                  <a:lnTo>
                    <a:pt x="25400" y="272338"/>
                  </a:lnTo>
                  <a:lnTo>
                    <a:pt x="55930" y="272338"/>
                  </a:lnTo>
                  <a:lnTo>
                    <a:pt x="95961" y="272338"/>
                  </a:lnTo>
                  <a:lnTo>
                    <a:pt x="115963" y="271322"/>
                  </a:lnTo>
                  <a:lnTo>
                    <a:pt x="167246" y="255892"/>
                  </a:lnTo>
                  <a:lnTo>
                    <a:pt x="204165" y="223304"/>
                  </a:lnTo>
                  <a:lnTo>
                    <a:pt x="225018" y="175425"/>
                  </a:lnTo>
                  <a:lnTo>
                    <a:pt x="228015" y="156451"/>
                  </a:lnTo>
                  <a:lnTo>
                    <a:pt x="229019" y="135991"/>
                  </a:lnTo>
                  <a:close/>
                </a:path>
                <a:path w="447039" h="272414">
                  <a:moveTo>
                    <a:pt x="446532" y="225361"/>
                  </a:moveTo>
                  <a:lnTo>
                    <a:pt x="316941" y="225361"/>
                  </a:lnTo>
                  <a:lnTo>
                    <a:pt x="316941" y="158051"/>
                  </a:lnTo>
                  <a:lnTo>
                    <a:pt x="436486" y="158051"/>
                  </a:lnTo>
                  <a:lnTo>
                    <a:pt x="436486" y="112331"/>
                  </a:lnTo>
                  <a:lnTo>
                    <a:pt x="316941" y="112331"/>
                  </a:lnTo>
                  <a:lnTo>
                    <a:pt x="316941" y="46291"/>
                  </a:lnTo>
                  <a:lnTo>
                    <a:pt x="446354" y="46291"/>
                  </a:lnTo>
                  <a:lnTo>
                    <a:pt x="446354" y="571"/>
                  </a:lnTo>
                  <a:lnTo>
                    <a:pt x="261010" y="571"/>
                  </a:lnTo>
                  <a:lnTo>
                    <a:pt x="261010" y="46291"/>
                  </a:lnTo>
                  <a:lnTo>
                    <a:pt x="261010" y="112331"/>
                  </a:lnTo>
                  <a:lnTo>
                    <a:pt x="261010" y="158051"/>
                  </a:lnTo>
                  <a:lnTo>
                    <a:pt x="261010" y="225361"/>
                  </a:lnTo>
                  <a:lnTo>
                    <a:pt x="261010" y="272351"/>
                  </a:lnTo>
                  <a:lnTo>
                    <a:pt x="446532" y="272351"/>
                  </a:lnTo>
                  <a:lnTo>
                    <a:pt x="446532" y="2253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12">
              <a:extLst>
                <a:ext uri="{FF2B5EF4-FFF2-40B4-BE49-F238E27FC236}">
                  <a16:creationId xmlns:a16="http://schemas.microsoft.com/office/drawing/2014/main" id="{18C9D37B-4F7E-67D1-DC25-FAEF80221AFD}"/>
                </a:ext>
              </a:extLst>
            </p:cNvPr>
            <p:cNvSpPr/>
            <p:nvPr/>
          </p:nvSpPr>
          <p:spPr>
            <a:xfrm>
              <a:off x="5840069" y="4026737"/>
              <a:ext cx="2079625" cy="280670"/>
            </a:xfrm>
            <a:custGeom>
              <a:avLst/>
              <a:gdLst/>
              <a:ahLst/>
              <a:cxnLst/>
              <a:rect l="l" t="t" r="r" b="b"/>
              <a:pathLst>
                <a:path w="2079625" h="280670">
                  <a:moveTo>
                    <a:pt x="214947" y="197954"/>
                  </a:moveTo>
                  <a:lnTo>
                    <a:pt x="201955" y="156235"/>
                  </a:lnTo>
                  <a:lnTo>
                    <a:pt x="166230" y="129679"/>
                  </a:lnTo>
                  <a:lnTo>
                    <a:pt x="99796" y="111010"/>
                  </a:lnTo>
                  <a:lnTo>
                    <a:pt x="92202" y="108610"/>
                  </a:lnTo>
                  <a:lnTo>
                    <a:pt x="78676" y="102870"/>
                  </a:lnTo>
                  <a:lnTo>
                    <a:pt x="73380" y="99275"/>
                  </a:lnTo>
                  <a:lnTo>
                    <a:pt x="65697" y="90627"/>
                  </a:lnTo>
                  <a:lnTo>
                    <a:pt x="63779" y="85242"/>
                  </a:lnTo>
                  <a:lnTo>
                    <a:pt x="63779" y="72567"/>
                  </a:lnTo>
                  <a:lnTo>
                    <a:pt x="99733" y="46786"/>
                  </a:lnTo>
                  <a:lnTo>
                    <a:pt x="109118" y="46786"/>
                  </a:lnTo>
                  <a:lnTo>
                    <a:pt x="148475" y="61518"/>
                  </a:lnTo>
                  <a:lnTo>
                    <a:pt x="156997" y="82791"/>
                  </a:lnTo>
                  <a:lnTo>
                    <a:pt x="210731" y="82791"/>
                  </a:lnTo>
                  <a:lnTo>
                    <a:pt x="197573" y="39484"/>
                  </a:lnTo>
                  <a:lnTo>
                    <a:pt x="162394" y="10414"/>
                  </a:lnTo>
                  <a:lnTo>
                    <a:pt x="124155" y="660"/>
                  </a:lnTo>
                  <a:lnTo>
                    <a:pt x="109474" y="0"/>
                  </a:lnTo>
                  <a:lnTo>
                    <a:pt x="94907" y="647"/>
                  </a:lnTo>
                  <a:lnTo>
                    <a:pt x="56388" y="10325"/>
                  </a:lnTo>
                  <a:lnTo>
                    <a:pt x="20002" y="39116"/>
                  </a:lnTo>
                  <a:lnTo>
                    <a:pt x="6756" y="82245"/>
                  </a:lnTo>
                  <a:lnTo>
                    <a:pt x="7975" y="96342"/>
                  </a:lnTo>
                  <a:lnTo>
                    <a:pt x="26403" y="130048"/>
                  </a:lnTo>
                  <a:lnTo>
                    <a:pt x="64973" y="151828"/>
                  </a:lnTo>
                  <a:lnTo>
                    <a:pt x="118935" y="165760"/>
                  </a:lnTo>
                  <a:lnTo>
                    <a:pt x="125768" y="167716"/>
                  </a:lnTo>
                  <a:lnTo>
                    <a:pt x="158826" y="192468"/>
                  </a:lnTo>
                  <a:lnTo>
                    <a:pt x="158826" y="205511"/>
                  </a:lnTo>
                  <a:lnTo>
                    <a:pt x="129298" y="230936"/>
                  </a:lnTo>
                  <a:lnTo>
                    <a:pt x="108927" y="233400"/>
                  </a:lnTo>
                  <a:lnTo>
                    <a:pt x="101371" y="233108"/>
                  </a:lnTo>
                  <a:lnTo>
                    <a:pt x="57391" y="207721"/>
                  </a:lnTo>
                  <a:lnTo>
                    <a:pt x="54279" y="190639"/>
                  </a:lnTo>
                  <a:lnTo>
                    <a:pt x="0" y="190639"/>
                  </a:lnTo>
                  <a:lnTo>
                    <a:pt x="8051" y="229146"/>
                  </a:lnTo>
                  <a:lnTo>
                    <a:pt x="40233" y="264236"/>
                  </a:lnTo>
                  <a:lnTo>
                    <a:pt x="78257" y="277647"/>
                  </a:lnTo>
                  <a:lnTo>
                    <a:pt x="109296" y="280200"/>
                  </a:lnTo>
                  <a:lnTo>
                    <a:pt x="125310" y="279577"/>
                  </a:lnTo>
                  <a:lnTo>
                    <a:pt x="166141" y="270141"/>
                  </a:lnTo>
                  <a:lnTo>
                    <a:pt x="202323" y="241541"/>
                  </a:lnTo>
                  <a:lnTo>
                    <a:pt x="214147" y="210083"/>
                  </a:lnTo>
                  <a:lnTo>
                    <a:pt x="214947" y="197954"/>
                  </a:lnTo>
                  <a:close/>
                </a:path>
                <a:path w="2079625" h="280670">
                  <a:moveTo>
                    <a:pt x="431533" y="229196"/>
                  </a:moveTo>
                  <a:lnTo>
                    <a:pt x="301942" y="229196"/>
                  </a:lnTo>
                  <a:lnTo>
                    <a:pt x="301942" y="161886"/>
                  </a:lnTo>
                  <a:lnTo>
                    <a:pt x="421487" y="161886"/>
                  </a:lnTo>
                  <a:lnTo>
                    <a:pt x="421487" y="116166"/>
                  </a:lnTo>
                  <a:lnTo>
                    <a:pt x="301942" y="116166"/>
                  </a:lnTo>
                  <a:lnTo>
                    <a:pt x="301942" y="50126"/>
                  </a:lnTo>
                  <a:lnTo>
                    <a:pt x="431355" y="50126"/>
                  </a:lnTo>
                  <a:lnTo>
                    <a:pt x="431355" y="4406"/>
                  </a:lnTo>
                  <a:lnTo>
                    <a:pt x="246011" y="4406"/>
                  </a:lnTo>
                  <a:lnTo>
                    <a:pt x="246011" y="50126"/>
                  </a:lnTo>
                  <a:lnTo>
                    <a:pt x="246011" y="116166"/>
                  </a:lnTo>
                  <a:lnTo>
                    <a:pt x="246011" y="161886"/>
                  </a:lnTo>
                  <a:lnTo>
                    <a:pt x="246011" y="229196"/>
                  </a:lnTo>
                  <a:lnTo>
                    <a:pt x="246011" y="276186"/>
                  </a:lnTo>
                  <a:lnTo>
                    <a:pt x="431533" y="276186"/>
                  </a:lnTo>
                  <a:lnTo>
                    <a:pt x="431533" y="229196"/>
                  </a:lnTo>
                  <a:close/>
                </a:path>
                <a:path w="2079625" h="280670">
                  <a:moveTo>
                    <a:pt x="704519" y="173647"/>
                  </a:moveTo>
                  <a:lnTo>
                    <a:pt x="662584" y="173647"/>
                  </a:lnTo>
                  <a:lnTo>
                    <a:pt x="650430" y="173647"/>
                  </a:lnTo>
                  <a:lnTo>
                    <a:pt x="650176" y="178142"/>
                  </a:lnTo>
                  <a:lnTo>
                    <a:pt x="633679" y="214566"/>
                  </a:lnTo>
                  <a:lnTo>
                    <a:pt x="596722" y="230035"/>
                  </a:lnTo>
                  <a:lnTo>
                    <a:pt x="587273" y="230479"/>
                  </a:lnTo>
                  <a:lnTo>
                    <a:pt x="576580" y="229819"/>
                  </a:lnTo>
                  <a:lnTo>
                    <a:pt x="541223" y="213842"/>
                  </a:lnTo>
                  <a:lnTo>
                    <a:pt x="519874" y="178142"/>
                  </a:lnTo>
                  <a:lnTo>
                    <a:pt x="514921" y="140373"/>
                  </a:lnTo>
                  <a:lnTo>
                    <a:pt x="514896" y="139827"/>
                  </a:lnTo>
                  <a:lnTo>
                    <a:pt x="519925" y="101561"/>
                  </a:lnTo>
                  <a:lnTo>
                    <a:pt x="541350" y="66040"/>
                  </a:lnTo>
                  <a:lnTo>
                    <a:pt x="576173" y="50203"/>
                  </a:lnTo>
                  <a:lnTo>
                    <a:pt x="586549" y="49530"/>
                  </a:lnTo>
                  <a:lnTo>
                    <a:pt x="594334" y="49530"/>
                  </a:lnTo>
                  <a:lnTo>
                    <a:pt x="629983" y="64884"/>
                  </a:lnTo>
                  <a:lnTo>
                    <a:pt x="645579" y="92481"/>
                  </a:lnTo>
                  <a:lnTo>
                    <a:pt x="702424" y="92481"/>
                  </a:lnTo>
                  <a:lnTo>
                    <a:pt x="700595" y="82473"/>
                  </a:lnTo>
                  <a:lnTo>
                    <a:pt x="697941" y="73139"/>
                  </a:lnTo>
                  <a:lnTo>
                    <a:pt x="697877" y="72910"/>
                  </a:lnTo>
                  <a:lnTo>
                    <a:pt x="694245" y="63792"/>
                  </a:lnTo>
                  <a:lnTo>
                    <a:pt x="689724" y="55105"/>
                  </a:lnTo>
                  <a:lnTo>
                    <a:pt x="686079" y="49530"/>
                  </a:lnTo>
                  <a:lnTo>
                    <a:pt x="684390" y="46939"/>
                  </a:lnTo>
                  <a:lnTo>
                    <a:pt x="656170" y="19926"/>
                  </a:lnTo>
                  <a:lnTo>
                    <a:pt x="618477" y="3759"/>
                  </a:lnTo>
                  <a:lnTo>
                    <a:pt x="585635" y="0"/>
                  </a:lnTo>
                  <a:lnTo>
                    <a:pt x="567994" y="1054"/>
                  </a:lnTo>
                  <a:lnTo>
                    <a:pt x="520649" y="16725"/>
                  </a:lnTo>
                  <a:lnTo>
                    <a:pt x="484657" y="49530"/>
                  </a:lnTo>
                  <a:lnTo>
                    <a:pt x="462432" y="99479"/>
                  </a:lnTo>
                  <a:lnTo>
                    <a:pt x="458254" y="139827"/>
                  </a:lnTo>
                  <a:lnTo>
                    <a:pt x="458228" y="140373"/>
                  </a:lnTo>
                  <a:lnTo>
                    <a:pt x="459232" y="161048"/>
                  </a:lnTo>
                  <a:lnTo>
                    <a:pt x="474446" y="214566"/>
                  </a:lnTo>
                  <a:lnTo>
                    <a:pt x="505866" y="253492"/>
                  </a:lnTo>
                  <a:lnTo>
                    <a:pt x="550824" y="275755"/>
                  </a:lnTo>
                  <a:lnTo>
                    <a:pt x="586727" y="280022"/>
                  </a:lnTo>
                  <a:lnTo>
                    <a:pt x="603427" y="279158"/>
                  </a:lnTo>
                  <a:lnTo>
                    <a:pt x="647776" y="266026"/>
                  </a:lnTo>
                  <a:lnTo>
                    <a:pt x="681380" y="238480"/>
                  </a:lnTo>
                  <a:lnTo>
                    <a:pt x="686892" y="230479"/>
                  </a:lnTo>
                  <a:lnTo>
                    <a:pt x="689686" y="226428"/>
                  </a:lnTo>
                  <a:lnTo>
                    <a:pt x="696404" y="212940"/>
                  </a:lnTo>
                  <a:lnTo>
                    <a:pt x="701154" y="198361"/>
                  </a:lnTo>
                  <a:lnTo>
                    <a:pt x="704037" y="182460"/>
                  </a:lnTo>
                  <a:lnTo>
                    <a:pt x="704519" y="173647"/>
                  </a:lnTo>
                  <a:close/>
                </a:path>
                <a:path w="2079625" h="280670">
                  <a:moveTo>
                    <a:pt x="704989" y="131229"/>
                  </a:moveTo>
                  <a:lnTo>
                    <a:pt x="591477" y="131229"/>
                  </a:lnTo>
                  <a:lnTo>
                    <a:pt x="591477" y="173647"/>
                  </a:lnTo>
                  <a:lnTo>
                    <a:pt x="650430" y="173647"/>
                  </a:lnTo>
                  <a:lnTo>
                    <a:pt x="650519" y="171996"/>
                  </a:lnTo>
                  <a:lnTo>
                    <a:pt x="704621" y="171996"/>
                  </a:lnTo>
                  <a:lnTo>
                    <a:pt x="704926" y="166420"/>
                  </a:lnTo>
                  <a:lnTo>
                    <a:pt x="704989" y="131229"/>
                  </a:lnTo>
                  <a:close/>
                </a:path>
                <a:path w="2079625" h="280670">
                  <a:moveTo>
                    <a:pt x="962710" y="3835"/>
                  </a:moveTo>
                  <a:lnTo>
                    <a:pt x="906970" y="3835"/>
                  </a:lnTo>
                  <a:lnTo>
                    <a:pt x="906970" y="176187"/>
                  </a:lnTo>
                  <a:lnTo>
                    <a:pt x="906526" y="183921"/>
                  </a:lnTo>
                  <a:lnTo>
                    <a:pt x="886307" y="219976"/>
                  </a:lnTo>
                  <a:lnTo>
                    <a:pt x="850303" y="230847"/>
                  </a:lnTo>
                  <a:lnTo>
                    <a:pt x="842060" y="230416"/>
                  </a:lnTo>
                  <a:lnTo>
                    <a:pt x="804557" y="210273"/>
                  </a:lnTo>
                  <a:lnTo>
                    <a:pt x="793635" y="176187"/>
                  </a:lnTo>
                  <a:lnTo>
                    <a:pt x="793635" y="3835"/>
                  </a:lnTo>
                  <a:lnTo>
                    <a:pt x="738073" y="3835"/>
                  </a:lnTo>
                  <a:lnTo>
                    <a:pt x="738073" y="180759"/>
                  </a:lnTo>
                  <a:lnTo>
                    <a:pt x="738949" y="195122"/>
                  </a:lnTo>
                  <a:lnTo>
                    <a:pt x="752055" y="232765"/>
                  </a:lnTo>
                  <a:lnTo>
                    <a:pt x="779348" y="260756"/>
                  </a:lnTo>
                  <a:lnTo>
                    <a:pt x="818629" y="276910"/>
                  </a:lnTo>
                  <a:lnTo>
                    <a:pt x="850303" y="280022"/>
                  </a:lnTo>
                  <a:lnTo>
                    <a:pt x="866673" y="279247"/>
                  </a:lnTo>
                  <a:lnTo>
                    <a:pt x="909434" y="267589"/>
                  </a:lnTo>
                  <a:lnTo>
                    <a:pt x="941019" y="243344"/>
                  </a:lnTo>
                  <a:lnTo>
                    <a:pt x="959205" y="208572"/>
                  </a:lnTo>
                  <a:lnTo>
                    <a:pt x="962710" y="180759"/>
                  </a:lnTo>
                  <a:lnTo>
                    <a:pt x="962710" y="3835"/>
                  </a:lnTo>
                  <a:close/>
                </a:path>
                <a:path w="2079625" h="280670">
                  <a:moveTo>
                    <a:pt x="1216063" y="276186"/>
                  </a:moveTo>
                  <a:lnTo>
                    <a:pt x="1163929" y="179501"/>
                  </a:lnTo>
                  <a:lnTo>
                    <a:pt x="1158786" y="169964"/>
                  </a:lnTo>
                  <a:lnTo>
                    <a:pt x="1161046" y="169087"/>
                  </a:lnTo>
                  <a:lnTo>
                    <a:pt x="1195222" y="139103"/>
                  </a:lnTo>
                  <a:lnTo>
                    <a:pt x="1207109" y="92684"/>
                  </a:lnTo>
                  <a:lnTo>
                    <a:pt x="1206373" y="79590"/>
                  </a:lnTo>
                  <a:lnTo>
                    <a:pt x="1204201" y="67411"/>
                  </a:lnTo>
                  <a:lnTo>
                    <a:pt x="1200569" y="56108"/>
                  </a:lnTo>
                  <a:lnTo>
                    <a:pt x="1197635" y="50088"/>
                  </a:lnTo>
                  <a:lnTo>
                    <a:pt x="1195501" y="45707"/>
                  </a:lnTo>
                  <a:lnTo>
                    <a:pt x="1161961" y="14808"/>
                  </a:lnTo>
                  <a:lnTo>
                    <a:pt x="1150073" y="9918"/>
                  </a:lnTo>
                  <a:lnTo>
                    <a:pt x="1150073" y="83540"/>
                  </a:lnTo>
                  <a:lnTo>
                    <a:pt x="1150073" y="101574"/>
                  </a:lnTo>
                  <a:lnTo>
                    <a:pt x="1122133" y="131622"/>
                  </a:lnTo>
                  <a:lnTo>
                    <a:pt x="1100543" y="134353"/>
                  </a:lnTo>
                  <a:lnTo>
                    <a:pt x="1058138" y="134353"/>
                  </a:lnTo>
                  <a:lnTo>
                    <a:pt x="1058138" y="50088"/>
                  </a:lnTo>
                  <a:lnTo>
                    <a:pt x="1100366" y="50088"/>
                  </a:lnTo>
                  <a:lnTo>
                    <a:pt x="1140777" y="63284"/>
                  </a:lnTo>
                  <a:lnTo>
                    <a:pt x="1150073" y="83540"/>
                  </a:lnTo>
                  <a:lnTo>
                    <a:pt x="1150073" y="9918"/>
                  </a:lnTo>
                  <a:lnTo>
                    <a:pt x="1137780" y="6591"/>
                  </a:lnTo>
                  <a:lnTo>
                    <a:pt x="1124013" y="4533"/>
                  </a:lnTo>
                  <a:lnTo>
                    <a:pt x="1109141" y="3848"/>
                  </a:lnTo>
                  <a:lnTo>
                    <a:pt x="1002207" y="3848"/>
                  </a:lnTo>
                  <a:lnTo>
                    <a:pt x="1002207" y="276186"/>
                  </a:lnTo>
                  <a:lnTo>
                    <a:pt x="1058138" y="276186"/>
                  </a:lnTo>
                  <a:lnTo>
                    <a:pt x="1058138" y="179501"/>
                  </a:lnTo>
                  <a:lnTo>
                    <a:pt x="1103325" y="179501"/>
                  </a:lnTo>
                  <a:lnTo>
                    <a:pt x="1154468" y="276186"/>
                  </a:lnTo>
                  <a:lnTo>
                    <a:pt x="1216063" y="276186"/>
                  </a:lnTo>
                  <a:close/>
                </a:path>
                <a:path w="2079625" h="280670">
                  <a:moveTo>
                    <a:pt x="1295946" y="3835"/>
                  </a:moveTo>
                  <a:lnTo>
                    <a:pt x="1240015" y="3835"/>
                  </a:lnTo>
                  <a:lnTo>
                    <a:pt x="1240015" y="276174"/>
                  </a:lnTo>
                  <a:lnTo>
                    <a:pt x="1295946" y="276174"/>
                  </a:lnTo>
                  <a:lnTo>
                    <a:pt x="1295946" y="3835"/>
                  </a:lnTo>
                  <a:close/>
                </a:path>
                <a:path w="2079625" h="280670">
                  <a:moveTo>
                    <a:pt x="1564817" y="139827"/>
                  </a:moveTo>
                  <a:lnTo>
                    <a:pt x="1563814" y="119443"/>
                  </a:lnTo>
                  <a:lnTo>
                    <a:pt x="1560842" y="100736"/>
                  </a:lnTo>
                  <a:lnTo>
                    <a:pt x="1560817" y="100533"/>
                  </a:lnTo>
                  <a:lnTo>
                    <a:pt x="1539976" y="52717"/>
                  </a:lnTo>
                  <a:lnTo>
                    <a:pt x="1509077" y="23964"/>
                  </a:lnTo>
                  <a:lnTo>
                    <a:pt x="1509077" y="139827"/>
                  </a:lnTo>
                  <a:lnTo>
                    <a:pt x="1508506" y="154254"/>
                  </a:lnTo>
                  <a:lnTo>
                    <a:pt x="1495069" y="198831"/>
                  </a:lnTo>
                  <a:lnTo>
                    <a:pt x="1463878" y="222948"/>
                  </a:lnTo>
                  <a:lnTo>
                    <a:pt x="1429016" y="228307"/>
                  </a:lnTo>
                  <a:lnTo>
                    <a:pt x="1391729" y="228307"/>
                  </a:lnTo>
                  <a:lnTo>
                    <a:pt x="1391729" y="51727"/>
                  </a:lnTo>
                  <a:lnTo>
                    <a:pt x="1429372" y="51727"/>
                  </a:lnTo>
                  <a:lnTo>
                    <a:pt x="1473428" y="61226"/>
                  </a:lnTo>
                  <a:lnTo>
                    <a:pt x="1500111" y="90284"/>
                  </a:lnTo>
                  <a:lnTo>
                    <a:pt x="1503946" y="100533"/>
                  </a:lnTo>
                  <a:lnTo>
                    <a:pt x="1504022" y="100736"/>
                  </a:lnTo>
                  <a:lnTo>
                    <a:pt x="1506829" y="112471"/>
                  </a:lnTo>
                  <a:lnTo>
                    <a:pt x="1508506" y="125501"/>
                  </a:lnTo>
                  <a:lnTo>
                    <a:pt x="1509077" y="139827"/>
                  </a:lnTo>
                  <a:lnTo>
                    <a:pt x="1509077" y="23964"/>
                  </a:lnTo>
                  <a:lnTo>
                    <a:pt x="1470888" y="7924"/>
                  </a:lnTo>
                  <a:lnTo>
                    <a:pt x="1432661" y="3835"/>
                  </a:lnTo>
                  <a:lnTo>
                    <a:pt x="1391729" y="3835"/>
                  </a:lnTo>
                  <a:lnTo>
                    <a:pt x="1359916" y="3835"/>
                  </a:lnTo>
                  <a:lnTo>
                    <a:pt x="1335798" y="3835"/>
                  </a:lnTo>
                  <a:lnTo>
                    <a:pt x="1335798" y="276174"/>
                  </a:lnTo>
                  <a:lnTo>
                    <a:pt x="1361198" y="276174"/>
                  </a:lnTo>
                  <a:lnTo>
                    <a:pt x="1391729" y="276174"/>
                  </a:lnTo>
                  <a:lnTo>
                    <a:pt x="1431759" y="276174"/>
                  </a:lnTo>
                  <a:lnTo>
                    <a:pt x="1451762" y="275158"/>
                  </a:lnTo>
                  <a:lnTo>
                    <a:pt x="1503045" y="259727"/>
                  </a:lnTo>
                  <a:lnTo>
                    <a:pt x="1539963" y="227139"/>
                  </a:lnTo>
                  <a:lnTo>
                    <a:pt x="1560817" y="179260"/>
                  </a:lnTo>
                  <a:lnTo>
                    <a:pt x="1563814" y="160286"/>
                  </a:lnTo>
                  <a:lnTo>
                    <a:pt x="1564817" y="139827"/>
                  </a:lnTo>
                  <a:close/>
                </a:path>
                <a:path w="2079625" h="280670">
                  <a:moveTo>
                    <a:pt x="1827110" y="276186"/>
                  </a:moveTo>
                  <a:lnTo>
                    <a:pt x="1805241" y="213868"/>
                  </a:lnTo>
                  <a:lnTo>
                    <a:pt x="1789772" y="169811"/>
                  </a:lnTo>
                  <a:lnTo>
                    <a:pt x="1738579" y="23952"/>
                  </a:lnTo>
                  <a:lnTo>
                    <a:pt x="1731518" y="3848"/>
                  </a:lnTo>
                  <a:lnTo>
                    <a:pt x="1729803" y="3848"/>
                  </a:lnTo>
                  <a:lnTo>
                    <a:pt x="1729803" y="169811"/>
                  </a:lnTo>
                  <a:lnTo>
                    <a:pt x="1660842" y="169811"/>
                  </a:lnTo>
                  <a:lnTo>
                    <a:pt x="1672844" y="131686"/>
                  </a:lnTo>
                  <a:lnTo>
                    <a:pt x="1684362" y="89471"/>
                  </a:lnTo>
                  <a:lnTo>
                    <a:pt x="1694688" y="48945"/>
                  </a:lnTo>
                  <a:lnTo>
                    <a:pt x="1697101" y="58153"/>
                  </a:lnTo>
                  <a:lnTo>
                    <a:pt x="1709521" y="103886"/>
                  </a:lnTo>
                  <a:lnTo>
                    <a:pt x="1721472" y="144589"/>
                  </a:lnTo>
                  <a:lnTo>
                    <a:pt x="1729803" y="169811"/>
                  </a:lnTo>
                  <a:lnTo>
                    <a:pt x="1729803" y="3848"/>
                  </a:lnTo>
                  <a:lnTo>
                    <a:pt x="1658772" y="3848"/>
                  </a:lnTo>
                  <a:lnTo>
                    <a:pt x="1565008" y="276186"/>
                  </a:lnTo>
                  <a:lnTo>
                    <a:pt x="1626425" y="276186"/>
                  </a:lnTo>
                  <a:lnTo>
                    <a:pt x="1646593" y="213868"/>
                  </a:lnTo>
                  <a:lnTo>
                    <a:pt x="1744370" y="213868"/>
                  </a:lnTo>
                  <a:lnTo>
                    <a:pt x="1764969" y="276186"/>
                  </a:lnTo>
                  <a:lnTo>
                    <a:pt x="1827110" y="276186"/>
                  </a:lnTo>
                  <a:close/>
                </a:path>
                <a:path w="2079625" h="280670">
                  <a:moveTo>
                    <a:pt x="2079536" y="139827"/>
                  </a:moveTo>
                  <a:lnTo>
                    <a:pt x="2078532" y="119443"/>
                  </a:lnTo>
                  <a:lnTo>
                    <a:pt x="2075561" y="100736"/>
                  </a:lnTo>
                  <a:lnTo>
                    <a:pt x="2075535" y="100533"/>
                  </a:lnTo>
                  <a:lnTo>
                    <a:pt x="2054707" y="52717"/>
                  </a:lnTo>
                  <a:lnTo>
                    <a:pt x="2023795" y="23952"/>
                  </a:lnTo>
                  <a:lnTo>
                    <a:pt x="2023795" y="139827"/>
                  </a:lnTo>
                  <a:lnTo>
                    <a:pt x="2023224" y="154254"/>
                  </a:lnTo>
                  <a:lnTo>
                    <a:pt x="2009800" y="198831"/>
                  </a:lnTo>
                  <a:lnTo>
                    <a:pt x="1978596" y="222948"/>
                  </a:lnTo>
                  <a:lnTo>
                    <a:pt x="1943735" y="228307"/>
                  </a:lnTo>
                  <a:lnTo>
                    <a:pt x="1906447" y="228307"/>
                  </a:lnTo>
                  <a:lnTo>
                    <a:pt x="1906447" y="51727"/>
                  </a:lnTo>
                  <a:lnTo>
                    <a:pt x="1944103" y="51727"/>
                  </a:lnTo>
                  <a:lnTo>
                    <a:pt x="1988146" y="61226"/>
                  </a:lnTo>
                  <a:lnTo>
                    <a:pt x="2014842" y="90284"/>
                  </a:lnTo>
                  <a:lnTo>
                    <a:pt x="2018677" y="100533"/>
                  </a:lnTo>
                  <a:lnTo>
                    <a:pt x="2018753" y="100736"/>
                  </a:lnTo>
                  <a:lnTo>
                    <a:pt x="2021547" y="112471"/>
                  </a:lnTo>
                  <a:lnTo>
                    <a:pt x="2023224" y="125501"/>
                  </a:lnTo>
                  <a:lnTo>
                    <a:pt x="2023795" y="139827"/>
                  </a:lnTo>
                  <a:lnTo>
                    <a:pt x="2023795" y="23952"/>
                  </a:lnTo>
                  <a:lnTo>
                    <a:pt x="1985606" y="7924"/>
                  </a:lnTo>
                  <a:lnTo>
                    <a:pt x="1947392" y="3835"/>
                  </a:lnTo>
                  <a:lnTo>
                    <a:pt x="1906447" y="3835"/>
                  </a:lnTo>
                  <a:lnTo>
                    <a:pt x="1874647" y="3835"/>
                  </a:lnTo>
                  <a:lnTo>
                    <a:pt x="1850517" y="3835"/>
                  </a:lnTo>
                  <a:lnTo>
                    <a:pt x="1850517" y="276174"/>
                  </a:lnTo>
                  <a:lnTo>
                    <a:pt x="1875929" y="276174"/>
                  </a:lnTo>
                  <a:lnTo>
                    <a:pt x="1906447" y="276174"/>
                  </a:lnTo>
                  <a:lnTo>
                    <a:pt x="1946478" y="276174"/>
                  </a:lnTo>
                  <a:lnTo>
                    <a:pt x="1966480" y="275158"/>
                  </a:lnTo>
                  <a:lnTo>
                    <a:pt x="2017763" y="259727"/>
                  </a:lnTo>
                  <a:lnTo>
                    <a:pt x="2054682" y="227139"/>
                  </a:lnTo>
                  <a:lnTo>
                    <a:pt x="2075535" y="179260"/>
                  </a:lnTo>
                  <a:lnTo>
                    <a:pt x="2078532" y="160286"/>
                  </a:lnTo>
                  <a:lnTo>
                    <a:pt x="2079536" y="1398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13">
              <a:extLst>
                <a:ext uri="{FF2B5EF4-FFF2-40B4-BE49-F238E27FC236}">
                  <a16:creationId xmlns:a16="http://schemas.microsoft.com/office/drawing/2014/main" id="{B2FC06C0-61D2-48DE-0227-C1678ABD1434}"/>
                </a:ext>
              </a:extLst>
            </p:cNvPr>
            <p:cNvSpPr/>
            <p:nvPr/>
          </p:nvSpPr>
          <p:spPr>
            <a:xfrm>
              <a:off x="5288584" y="2235542"/>
              <a:ext cx="853440" cy="947419"/>
            </a:xfrm>
            <a:custGeom>
              <a:avLst/>
              <a:gdLst/>
              <a:ahLst/>
              <a:cxnLst/>
              <a:rect l="l" t="t" r="r" b="b"/>
              <a:pathLst>
                <a:path w="853439" h="947419">
                  <a:moveTo>
                    <a:pt x="852970" y="0"/>
                  </a:moveTo>
                  <a:lnTo>
                    <a:pt x="594093" y="0"/>
                  </a:lnTo>
                  <a:lnTo>
                    <a:pt x="594093" y="358140"/>
                  </a:lnTo>
                  <a:lnTo>
                    <a:pt x="258889" y="358140"/>
                  </a:lnTo>
                  <a:lnTo>
                    <a:pt x="258889" y="0"/>
                  </a:lnTo>
                  <a:lnTo>
                    <a:pt x="0" y="0"/>
                  </a:lnTo>
                  <a:lnTo>
                    <a:pt x="0" y="358140"/>
                  </a:lnTo>
                  <a:lnTo>
                    <a:pt x="0" y="570230"/>
                  </a:lnTo>
                  <a:lnTo>
                    <a:pt x="0" y="947420"/>
                  </a:lnTo>
                  <a:lnTo>
                    <a:pt x="258889" y="947420"/>
                  </a:lnTo>
                  <a:lnTo>
                    <a:pt x="258889" y="570230"/>
                  </a:lnTo>
                  <a:lnTo>
                    <a:pt x="594093" y="570230"/>
                  </a:lnTo>
                  <a:lnTo>
                    <a:pt x="594093" y="947420"/>
                  </a:lnTo>
                  <a:lnTo>
                    <a:pt x="852970" y="947420"/>
                  </a:lnTo>
                  <a:lnTo>
                    <a:pt x="852970" y="570230"/>
                  </a:lnTo>
                  <a:lnTo>
                    <a:pt x="852970" y="358140"/>
                  </a:lnTo>
                  <a:lnTo>
                    <a:pt x="852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14">
              <a:extLst>
                <a:ext uri="{FF2B5EF4-FFF2-40B4-BE49-F238E27FC236}">
                  <a16:creationId xmlns:a16="http://schemas.microsoft.com/office/drawing/2014/main" id="{E5264B74-18B5-0A9F-700D-9BAF0557BACF}"/>
                </a:ext>
              </a:extLst>
            </p:cNvPr>
            <p:cNvSpPr/>
            <p:nvPr/>
          </p:nvSpPr>
          <p:spPr>
            <a:xfrm>
              <a:off x="6232540" y="2235197"/>
              <a:ext cx="818515" cy="960119"/>
            </a:xfrm>
            <a:custGeom>
              <a:avLst/>
              <a:gdLst/>
              <a:ahLst/>
              <a:cxnLst/>
              <a:rect l="l" t="t" r="r" b="b"/>
              <a:pathLst>
                <a:path w="818515" h="960119">
                  <a:moveTo>
                    <a:pt x="817994" y="0"/>
                  </a:moveTo>
                  <a:lnTo>
                    <a:pt x="561009" y="0"/>
                  </a:lnTo>
                  <a:lnTo>
                    <a:pt x="561009" y="585838"/>
                  </a:lnTo>
                  <a:lnTo>
                    <a:pt x="559776" y="607443"/>
                  </a:lnTo>
                  <a:lnTo>
                    <a:pt x="549919" y="646719"/>
                  </a:lnTo>
                  <a:lnTo>
                    <a:pt x="530526" y="680487"/>
                  </a:lnTo>
                  <a:lnTo>
                    <a:pt x="487235" y="717816"/>
                  </a:lnTo>
                  <a:lnTo>
                    <a:pt x="450494" y="732366"/>
                  </a:lnTo>
                  <a:lnTo>
                    <a:pt x="408990" y="737209"/>
                  </a:lnTo>
                  <a:lnTo>
                    <a:pt x="387385" y="735999"/>
                  </a:lnTo>
                  <a:lnTo>
                    <a:pt x="348109" y="726306"/>
                  </a:lnTo>
                  <a:lnTo>
                    <a:pt x="314315" y="707203"/>
                  </a:lnTo>
                  <a:lnTo>
                    <a:pt x="276694" y="664387"/>
                  </a:lnTo>
                  <a:lnTo>
                    <a:pt x="261899" y="627737"/>
                  </a:lnTo>
                  <a:lnTo>
                    <a:pt x="256971" y="585838"/>
                  </a:lnTo>
                  <a:lnTo>
                    <a:pt x="256971" y="0"/>
                  </a:lnTo>
                  <a:lnTo>
                    <a:pt x="0" y="0"/>
                  </a:lnTo>
                  <a:lnTo>
                    <a:pt x="0" y="607453"/>
                  </a:lnTo>
                  <a:lnTo>
                    <a:pt x="3200" y="659715"/>
                  </a:lnTo>
                  <a:lnTo>
                    <a:pt x="12801" y="708355"/>
                  </a:lnTo>
                  <a:lnTo>
                    <a:pt x="28803" y="753375"/>
                  </a:lnTo>
                  <a:lnTo>
                    <a:pt x="51206" y="794778"/>
                  </a:lnTo>
                  <a:lnTo>
                    <a:pt x="79347" y="832107"/>
                  </a:lnTo>
                  <a:lnTo>
                    <a:pt x="112582" y="864904"/>
                  </a:lnTo>
                  <a:lnTo>
                    <a:pt x="150908" y="893173"/>
                  </a:lnTo>
                  <a:lnTo>
                    <a:pt x="194322" y="916914"/>
                  </a:lnTo>
                  <a:lnTo>
                    <a:pt x="242161" y="935692"/>
                  </a:lnTo>
                  <a:lnTo>
                    <a:pt x="293781" y="949107"/>
                  </a:lnTo>
                  <a:lnTo>
                    <a:pt x="349179" y="957157"/>
                  </a:lnTo>
                  <a:lnTo>
                    <a:pt x="408355" y="959840"/>
                  </a:lnTo>
                  <a:lnTo>
                    <a:pt x="467827" y="957157"/>
                  </a:lnTo>
                  <a:lnTo>
                    <a:pt x="523484" y="949107"/>
                  </a:lnTo>
                  <a:lnTo>
                    <a:pt x="575326" y="935692"/>
                  </a:lnTo>
                  <a:lnTo>
                    <a:pt x="623354" y="916914"/>
                  </a:lnTo>
                  <a:lnTo>
                    <a:pt x="666900" y="893173"/>
                  </a:lnTo>
                  <a:lnTo>
                    <a:pt x="705318" y="864904"/>
                  </a:lnTo>
                  <a:lnTo>
                    <a:pt x="738609" y="832107"/>
                  </a:lnTo>
                  <a:lnTo>
                    <a:pt x="766775" y="794778"/>
                  </a:lnTo>
                  <a:lnTo>
                    <a:pt x="789179" y="753375"/>
                  </a:lnTo>
                  <a:lnTo>
                    <a:pt x="805186" y="708355"/>
                  </a:lnTo>
                  <a:lnTo>
                    <a:pt x="814791" y="659715"/>
                  </a:lnTo>
                  <a:lnTo>
                    <a:pt x="817994" y="607453"/>
                  </a:lnTo>
                  <a:lnTo>
                    <a:pt x="8179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15">
              <a:extLst>
                <a:ext uri="{FF2B5EF4-FFF2-40B4-BE49-F238E27FC236}">
                  <a16:creationId xmlns:a16="http://schemas.microsoft.com/office/drawing/2014/main" id="{F43D3BDD-5E42-96AD-3AD1-44F638E5CF01}"/>
                </a:ext>
              </a:extLst>
            </p:cNvPr>
            <p:cNvSpPr/>
            <p:nvPr/>
          </p:nvSpPr>
          <p:spPr>
            <a:xfrm>
              <a:off x="7141512" y="2235202"/>
              <a:ext cx="778510" cy="948055"/>
            </a:xfrm>
            <a:custGeom>
              <a:avLst/>
              <a:gdLst/>
              <a:ahLst/>
              <a:cxnLst/>
              <a:rect l="l" t="t" r="r" b="b"/>
              <a:pathLst>
                <a:path w="778509" h="948055">
                  <a:moveTo>
                    <a:pt x="410908" y="0"/>
                  </a:moveTo>
                  <a:lnTo>
                    <a:pt x="0" y="0"/>
                  </a:lnTo>
                  <a:lnTo>
                    <a:pt x="0" y="947750"/>
                  </a:lnTo>
                  <a:lnTo>
                    <a:pt x="446519" y="947750"/>
                  </a:lnTo>
                  <a:lnTo>
                    <a:pt x="496253" y="945585"/>
                  </a:lnTo>
                  <a:lnTo>
                    <a:pt x="542412" y="939087"/>
                  </a:lnTo>
                  <a:lnTo>
                    <a:pt x="584991" y="928253"/>
                  </a:lnTo>
                  <a:lnTo>
                    <a:pt x="623989" y="913079"/>
                  </a:lnTo>
                  <a:lnTo>
                    <a:pt x="659034" y="894122"/>
                  </a:lnTo>
                  <a:lnTo>
                    <a:pt x="716118" y="846420"/>
                  </a:lnTo>
                  <a:lnTo>
                    <a:pt x="755549" y="786254"/>
                  </a:lnTo>
                  <a:lnTo>
                    <a:pt x="769752" y="744207"/>
                  </a:lnTo>
                  <a:lnTo>
                    <a:pt x="256971" y="744207"/>
                  </a:lnTo>
                  <a:lnTo>
                    <a:pt x="256971" y="546392"/>
                  </a:lnTo>
                  <a:lnTo>
                    <a:pt x="738009" y="546392"/>
                  </a:lnTo>
                  <a:lnTo>
                    <a:pt x="732736" y="538523"/>
                  </a:lnTo>
                  <a:lnTo>
                    <a:pt x="693140" y="499081"/>
                  </a:lnTo>
                  <a:lnTo>
                    <a:pt x="643807" y="470773"/>
                  </a:lnTo>
                  <a:lnTo>
                    <a:pt x="588309" y="455505"/>
                  </a:lnTo>
                  <a:lnTo>
                    <a:pt x="558469" y="452881"/>
                  </a:lnTo>
                  <a:lnTo>
                    <a:pt x="558469" y="445261"/>
                  </a:lnTo>
                  <a:lnTo>
                    <a:pt x="610235" y="429914"/>
                  </a:lnTo>
                  <a:lnTo>
                    <a:pt x="654837" y="405498"/>
                  </a:lnTo>
                  <a:lnTo>
                    <a:pt x="683268" y="381012"/>
                  </a:lnTo>
                  <a:lnTo>
                    <a:pt x="256971" y="381012"/>
                  </a:lnTo>
                  <a:lnTo>
                    <a:pt x="256971" y="201637"/>
                  </a:lnTo>
                  <a:lnTo>
                    <a:pt x="739200" y="201637"/>
                  </a:lnTo>
                  <a:lnTo>
                    <a:pt x="732274" y="169913"/>
                  </a:lnTo>
                  <a:lnTo>
                    <a:pt x="704138" y="112267"/>
                  </a:lnTo>
                  <a:lnTo>
                    <a:pt x="657539" y="65041"/>
                  </a:lnTo>
                  <a:lnTo>
                    <a:pt x="592823" y="29578"/>
                  </a:lnTo>
                  <a:lnTo>
                    <a:pt x="553779" y="16636"/>
                  </a:lnTo>
                  <a:lnTo>
                    <a:pt x="510447" y="7392"/>
                  </a:lnTo>
                  <a:lnTo>
                    <a:pt x="462824" y="1848"/>
                  </a:lnTo>
                  <a:lnTo>
                    <a:pt x="410908" y="0"/>
                  </a:lnTo>
                  <a:close/>
                </a:path>
                <a:path w="778509" h="948055">
                  <a:moveTo>
                    <a:pt x="738009" y="546392"/>
                  </a:moveTo>
                  <a:lnTo>
                    <a:pt x="385457" y="546392"/>
                  </a:lnTo>
                  <a:lnTo>
                    <a:pt x="403565" y="547146"/>
                  </a:lnTo>
                  <a:lnTo>
                    <a:pt x="420360" y="549411"/>
                  </a:lnTo>
                  <a:lnTo>
                    <a:pt x="462785" y="565173"/>
                  </a:lnTo>
                  <a:lnTo>
                    <a:pt x="491998" y="593140"/>
                  </a:lnTo>
                  <a:lnTo>
                    <a:pt x="506021" y="632554"/>
                  </a:lnTo>
                  <a:lnTo>
                    <a:pt x="506958" y="648157"/>
                  </a:lnTo>
                  <a:lnTo>
                    <a:pt x="504970" y="670026"/>
                  </a:lnTo>
                  <a:lnTo>
                    <a:pt x="489063" y="705650"/>
                  </a:lnTo>
                  <a:lnTo>
                    <a:pt x="457411" y="730255"/>
                  </a:lnTo>
                  <a:lnTo>
                    <a:pt x="410981" y="742657"/>
                  </a:lnTo>
                  <a:lnTo>
                    <a:pt x="382282" y="744207"/>
                  </a:lnTo>
                  <a:lnTo>
                    <a:pt x="769752" y="744207"/>
                  </a:lnTo>
                  <a:lnTo>
                    <a:pt x="775427" y="717074"/>
                  </a:lnTo>
                  <a:lnTo>
                    <a:pt x="777913" y="679322"/>
                  </a:lnTo>
                  <a:lnTo>
                    <a:pt x="776151" y="648157"/>
                  </a:lnTo>
                  <a:lnTo>
                    <a:pt x="776084" y="646963"/>
                  </a:lnTo>
                  <a:lnTo>
                    <a:pt x="770599" y="616673"/>
                  </a:lnTo>
                  <a:lnTo>
                    <a:pt x="761459" y="588450"/>
                  </a:lnTo>
                  <a:lnTo>
                    <a:pt x="748665" y="562292"/>
                  </a:lnTo>
                  <a:lnTo>
                    <a:pt x="738009" y="546392"/>
                  </a:lnTo>
                  <a:close/>
                </a:path>
                <a:path w="778509" h="948055">
                  <a:moveTo>
                    <a:pt x="739200" y="201637"/>
                  </a:moveTo>
                  <a:lnTo>
                    <a:pt x="370192" y="201637"/>
                  </a:lnTo>
                  <a:lnTo>
                    <a:pt x="392392" y="203109"/>
                  </a:lnTo>
                  <a:lnTo>
                    <a:pt x="412569" y="207522"/>
                  </a:lnTo>
                  <a:lnTo>
                    <a:pt x="446849" y="225170"/>
                  </a:lnTo>
                  <a:lnTo>
                    <a:pt x="475172" y="271210"/>
                  </a:lnTo>
                  <a:lnTo>
                    <a:pt x="477062" y="291325"/>
                  </a:lnTo>
                  <a:lnTo>
                    <a:pt x="476185" y="305101"/>
                  </a:lnTo>
                  <a:lnTo>
                    <a:pt x="455392" y="349401"/>
                  </a:lnTo>
                  <a:lnTo>
                    <a:pt x="411378" y="375103"/>
                  </a:lnTo>
                  <a:lnTo>
                    <a:pt x="367017" y="381012"/>
                  </a:lnTo>
                  <a:lnTo>
                    <a:pt x="683268" y="381012"/>
                  </a:lnTo>
                  <a:lnTo>
                    <a:pt x="718769" y="332981"/>
                  </a:lnTo>
                  <a:lnTo>
                    <a:pt x="735936" y="287118"/>
                  </a:lnTo>
                  <a:lnTo>
                    <a:pt x="741571" y="238134"/>
                  </a:lnTo>
                  <a:lnTo>
                    <a:pt x="741654" y="236626"/>
                  </a:lnTo>
                  <a:lnTo>
                    <a:pt x="739375" y="203109"/>
                  </a:lnTo>
                  <a:lnTo>
                    <a:pt x="739309" y="202136"/>
                  </a:lnTo>
                  <a:lnTo>
                    <a:pt x="739200" y="2016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65" name="object 16">
              <a:extLst>
                <a:ext uri="{FF2B5EF4-FFF2-40B4-BE49-F238E27FC236}">
                  <a16:creationId xmlns:a16="http://schemas.microsoft.com/office/drawing/2014/main" id="{6EA7466A-4E23-4975-907C-C169AC4460C4}"/>
                </a:ext>
              </a:extLst>
            </p:cNvPr>
            <p:cNvGrpSpPr/>
            <p:nvPr/>
          </p:nvGrpSpPr>
          <p:grpSpPr>
            <a:xfrm>
              <a:off x="2759742" y="2250230"/>
              <a:ext cx="2042160" cy="2042160"/>
              <a:chOff x="2759742" y="2250230"/>
              <a:chExt cx="2042160" cy="2042160"/>
            </a:xfrm>
          </p:grpSpPr>
          <p:sp>
            <p:nvSpPr>
              <p:cNvPr id="66" name="object 17">
                <a:extLst>
                  <a:ext uri="{FF2B5EF4-FFF2-40B4-BE49-F238E27FC236}">
                    <a16:creationId xmlns:a16="http://schemas.microsoft.com/office/drawing/2014/main" id="{F25B53C6-9A0E-1E17-F825-8B220B824DC2}"/>
                  </a:ext>
                </a:extLst>
              </p:cNvPr>
              <p:cNvSpPr/>
              <p:nvPr/>
            </p:nvSpPr>
            <p:spPr>
              <a:xfrm>
                <a:off x="3159062" y="2649489"/>
                <a:ext cx="1243330" cy="1243330"/>
              </a:xfrm>
              <a:custGeom>
                <a:avLst/>
                <a:gdLst/>
                <a:ahLst/>
                <a:cxnLst/>
                <a:rect l="l" t="t" r="r" b="b"/>
                <a:pathLst>
                  <a:path w="1243329" h="1243329">
                    <a:moveTo>
                      <a:pt x="171987" y="867895"/>
                    </a:moveTo>
                    <a:lnTo>
                      <a:pt x="129973" y="876346"/>
                    </a:lnTo>
                    <a:lnTo>
                      <a:pt x="90404" y="894466"/>
                    </a:lnTo>
                    <a:lnTo>
                      <a:pt x="55064" y="922261"/>
                    </a:lnTo>
                    <a:lnTo>
                      <a:pt x="24472" y="962347"/>
                    </a:lnTo>
                    <a:lnTo>
                      <a:pt x="6118" y="1007500"/>
                    </a:lnTo>
                    <a:lnTo>
                      <a:pt x="0" y="1055185"/>
                    </a:lnTo>
                    <a:lnTo>
                      <a:pt x="6118" y="1102871"/>
                    </a:lnTo>
                    <a:lnTo>
                      <a:pt x="24472" y="1148023"/>
                    </a:lnTo>
                    <a:lnTo>
                      <a:pt x="55064" y="1188110"/>
                    </a:lnTo>
                    <a:lnTo>
                      <a:pt x="95145" y="1218696"/>
                    </a:lnTo>
                    <a:lnTo>
                      <a:pt x="140294" y="1237047"/>
                    </a:lnTo>
                    <a:lnTo>
                      <a:pt x="187977" y="1243164"/>
                    </a:lnTo>
                    <a:lnTo>
                      <a:pt x="235661" y="1237047"/>
                    </a:lnTo>
                    <a:lnTo>
                      <a:pt x="280813" y="1218696"/>
                    </a:lnTo>
                    <a:lnTo>
                      <a:pt x="320900" y="1188110"/>
                    </a:lnTo>
                    <a:lnTo>
                      <a:pt x="348300" y="1153399"/>
                    </a:lnTo>
                    <a:lnTo>
                      <a:pt x="366344" y="1114574"/>
                    </a:lnTo>
                    <a:lnTo>
                      <a:pt x="375039" y="1073324"/>
                    </a:lnTo>
                    <a:lnTo>
                      <a:pt x="374392" y="1031341"/>
                    </a:lnTo>
                    <a:lnTo>
                      <a:pt x="382516" y="990938"/>
                    </a:lnTo>
                    <a:lnTo>
                      <a:pt x="397327" y="951953"/>
                    </a:lnTo>
                    <a:lnTo>
                      <a:pt x="418832" y="915284"/>
                    </a:lnTo>
                    <a:lnTo>
                      <a:pt x="446961" y="881913"/>
                    </a:lnTo>
                    <a:lnTo>
                      <a:pt x="462219" y="869111"/>
                    </a:lnTo>
                    <a:lnTo>
                      <a:pt x="214664" y="869111"/>
                    </a:lnTo>
                    <a:lnTo>
                      <a:pt x="171987" y="867895"/>
                    </a:lnTo>
                    <a:close/>
                  </a:path>
                  <a:path w="1243329" h="1243329">
                    <a:moveTo>
                      <a:pt x="896935" y="808964"/>
                    </a:moveTo>
                    <a:lnTo>
                      <a:pt x="642772" y="808964"/>
                    </a:lnTo>
                    <a:lnTo>
                      <a:pt x="683129" y="816103"/>
                    </a:lnTo>
                    <a:lnTo>
                      <a:pt x="682932" y="816103"/>
                    </a:lnTo>
                    <a:lnTo>
                      <a:pt x="723602" y="830803"/>
                    </a:lnTo>
                    <a:lnTo>
                      <a:pt x="761840" y="852710"/>
                    </a:lnTo>
                    <a:lnTo>
                      <a:pt x="796731" y="881913"/>
                    </a:lnTo>
                    <a:lnTo>
                      <a:pt x="824474" y="914737"/>
                    </a:lnTo>
                    <a:lnTo>
                      <a:pt x="845758" y="950675"/>
                    </a:lnTo>
                    <a:lnTo>
                      <a:pt x="860591" y="988878"/>
                    </a:lnTo>
                    <a:lnTo>
                      <a:pt x="868981" y="1028496"/>
                    </a:lnTo>
                    <a:lnTo>
                      <a:pt x="867767" y="1071179"/>
                    </a:lnTo>
                    <a:lnTo>
                      <a:pt x="876222" y="1113194"/>
                    </a:lnTo>
                    <a:lnTo>
                      <a:pt x="894347" y="1152764"/>
                    </a:lnTo>
                    <a:lnTo>
                      <a:pt x="922143" y="1188110"/>
                    </a:lnTo>
                    <a:lnTo>
                      <a:pt x="962225" y="1218696"/>
                    </a:lnTo>
                    <a:lnTo>
                      <a:pt x="1007376" y="1237047"/>
                    </a:lnTo>
                    <a:lnTo>
                      <a:pt x="1055062" y="1243164"/>
                    </a:lnTo>
                    <a:lnTo>
                      <a:pt x="1102747" y="1237047"/>
                    </a:lnTo>
                    <a:lnTo>
                      <a:pt x="1147898" y="1218696"/>
                    </a:lnTo>
                    <a:lnTo>
                      <a:pt x="1187980" y="1188110"/>
                    </a:lnTo>
                    <a:lnTo>
                      <a:pt x="1218566" y="1148023"/>
                    </a:lnTo>
                    <a:lnTo>
                      <a:pt x="1236917" y="1102871"/>
                    </a:lnTo>
                    <a:lnTo>
                      <a:pt x="1243034" y="1055185"/>
                    </a:lnTo>
                    <a:lnTo>
                      <a:pt x="1236917" y="1007500"/>
                    </a:lnTo>
                    <a:lnTo>
                      <a:pt x="1218566" y="962347"/>
                    </a:lnTo>
                    <a:lnTo>
                      <a:pt x="1187980" y="922261"/>
                    </a:lnTo>
                    <a:lnTo>
                      <a:pt x="1153269" y="894861"/>
                    </a:lnTo>
                    <a:lnTo>
                      <a:pt x="1114445" y="876817"/>
                    </a:lnTo>
                    <a:lnTo>
                      <a:pt x="1076266" y="868768"/>
                    </a:lnTo>
                    <a:lnTo>
                      <a:pt x="1031224" y="868768"/>
                    </a:lnTo>
                    <a:lnTo>
                      <a:pt x="991189" y="860721"/>
                    </a:lnTo>
                    <a:lnTo>
                      <a:pt x="991012" y="860721"/>
                    </a:lnTo>
                    <a:lnTo>
                      <a:pt x="951964" y="845886"/>
                    </a:lnTo>
                    <a:lnTo>
                      <a:pt x="915159" y="824329"/>
                    </a:lnTo>
                    <a:lnTo>
                      <a:pt x="896935" y="808964"/>
                    </a:lnTo>
                    <a:close/>
                  </a:path>
                  <a:path w="1243329" h="1243329">
                    <a:moveTo>
                      <a:pt x="462028" y="374395"/>
                    </a:moveTo>
                    <a:lnTo>
                      <a:pt x="211820" y="374395"/>
                    </a:lnTo>
                    <a:lnTo>
                      <a:pt x="252225" y="382519"/>
                    </a:lnTo>
                    <a:lnTo>
                      <a:pt x="291212" y="397329"/>
                    </a:lnTo>
                    <a:lnTo>
                      <a:pt x="327882" y="418830"/>
                    </a:lnTo>
                    <a:lnTo>
                      <a:pt x="361337" y="447027"/>
                    </a:lnTo>
                    <a:lnTo>
                      <a:pt x="390393" y="481713"/>
                    </a:lnTo>
                    <a:lnTo>
                      <a:pt x="412267" y="519807"/>
                    </a:lnTo>
                    <a:lnTo>
                      <a:pt x="426974" y="560316"/>
                    </a:lnTo>
                    <a:lnTo>
                      <a:pt x="434481" y="601992"/>
                    </a:lnTo>
                    <a:lnTo>
                      <a:pt x="434527" y="602246"/>
                    </a:lnTo>
                    <a:lnTo>
                      <a:pt x="433883" y="608507"/>
                    </a:lnTo>
                    <a:lnTo>
                      <a:pt x="433485" y="615124"/>
                    </a:lnTo>
                    <a:lnTo>
                      <a:pt x="433485" y="628116"/>
                    </a:lnTo>
                    <a:lnTo>
                      <a:pt x="433856" y="634479"/>
                    </a:lnTo>
                    <a:lnTo>
                      <a:pt x="434512" y="640905"/>
                    </a:lnTo>
                    <a:lnTo>
                      <a:pt x="434540" y="641172"/>
                    </a:lnTo>
                    <a:lnTo>
                      <a:pt x="427094" y="682837"/>
                    </a:lnTo>
                    <a:lnTo>
                      <a:pt x="412305" y="723858"/>
                    </a:lnTo>
                    <a:lnTo>
                      <a:pt x="390380" y="762065"/>
                    </a:lnTo>
                    <a:lnTo>
                      <a:pt x="361248" y="796848"/>
                    </a:lnTo>
                    <a:lnTo>
                      <a:pt x="328425" y="824599"/>
                    </a:lnTo>
                    <a:lnTo>
                      <a:pt x="292490" y="845886"/>
                    </a:lnTo>
                    <a:lnTo>
                      <a:pt x="254288" y="860721"/>
                    </a:lnTo>
                    <a:lnTo>
                      <a:pt x="214664" y="869111"/>
                    </a:lnTo>
                    <a:lnTo>
                      <a:pt x="462219" y="869111"/>
                    </a:lnTo>
                    <a:lnTo>
                      <a:pt x="481808" y="852710"/>
                    </a:lnTo>
                    <a:lnTo>
                      <a:pt x="520014" y="830803"/>
                    </a:lnTo>
                    <a:lnTo>
                      <a:pt x="560640" y="816103"/>
                    </a:lnTo>
                    <a:lnTo>
                      <a:pt x="600625" y="808964"/>
                    </a:lnTo>
                    <a:lnTo>
                      <a:pt x="896935" y="808964"/>
                    </a:lnTo>
                    <a:lnTo>
                      <a:pt x="881707" y="796124"/>
                    </a:lnTo>
                    <a:lnTo>
                      <a:pt x="852651" y="761443"/>
                    </a:lnTo>
                    <a:lnTo>
                      <a:pt x="830776" y="723349"/>
                    </a:lnTo>
                    <a:lnTo>
                      <a:pt x="816070" y="682837"/>
                    </a:lnTo>
                    <a:lnTo>
                      <a:pt x="808564" y="641172"/>
                    </a:lnTo>
                    <a:lnTo>
                      <a:pt x="808516" y="640905"/>
                    </a:lnTo>
                    <a:lnTo>
                      <a:pt x="809159" y="634657"/>
                    </a:lnTo>
                    <a:lnTo>
                      <a:pt x="809553" y="628116"/>
                    </a:lnTo>
                    <a:lnTo>
                      <a:pt x="809558" y="615124"/>
                    </a:lnTo>
                    <a:lnTo>
                      <a:pt x="809186" y="608672"/>
                    </a:lnTo>
                    <a:lnTo>
                      <a:pt x="808518" y="602246"/>
                    </a:lnTo>
                    <a:lnTo>
                      <a:pt x="808491" y="601992"/>
                    </a:lnTo>
                    <a:lnTo>
                      <a:pt x="815946" y="560316"/>
                    </a:lnTo>
                    <a:lnTo>
                      <a:pt x="830737" y="519304"/>
                    </a:lnTo>
                    <a:lnTo>
                      <a:pt x="852663" y="481093"/>
                    </a:lnTo>
                    <a:lnTo>
                      <a:pt x="881795" y="446303"/>
                    </a:lnTo>
                    <a:lnTo>
                      <a:pt x="895646" y="434593"/>
                    </a:lnTo>
                    <a:lnTo>
                      <a:pt x="602484" y="434593"/>
                    </a:lnTo>
                    <a:lnTo>
                      <a:pt x="560295" y="427123"/>
                    </a:lnTo>
                    <a:lnTo>
                      <a:pt x="519531" y="412408"/>
                    </a:lnTo>
                    <a:lnTo>
                      <a:pt x="481210" y="390452"/>
                    </a:lnTo>
                    <a:lnTo>
                      <a:pt x="462028" y="374395"/>
                    </a:lnTo>
                    <a:close/>
                  </a:path>
                  <a:path w="1243329" h="1243329">
                    <a:moveTo>
                      <a:pt x="1073199" y="868122"/>
                    </a:moveTo>
                    <a:lnTo>
                      <a:pt x="1031224" y="868768"/>
                    </a:lnTo>
                    <a:lnTo>
                      <a:pt x="1076266" y="868768"/>
                    </a:lnTo>
                    <a:lnTo>
                      <a:pt x="1073199" y="868122"/>
                    </a:lnTo>
                    <a:close/>
                  </a:path>
                  <a:path w="1243329" h="1243329">
                    <a:moveTo>
                      <a:pt x="1055062" y="0"/>
                    </a:moveTo>
                    <a:lnTo>
                      <a:pt x="1007376" y="6117"/>
                    </a:lnTo>
                    <a:lnTo>
                      <a:pt x="962225" y="24468"/>
                    </a:lnTo>
                    <a:lnTo>
                      <a:pt x="922143" y="55054"/>
                    </a:lnTo>
                    <a:lnTo>
                      <a:pt x="894738" y="89764"/>
                    </a:lnTo>
                    <a:lnTo>
                      <a:pt x="876695" y="128589"/>
                    </a:lnTo>
                    <a:lnTo>
                      <a:pt x="868003" y="169834"/>
                    </a:lnTo>
                    <a:lnTo>
                      <a:pt x="868651" y="211810"/>
                    </a:lnTo>
                    <a:lnTo>
                      <a:pt x="860526" y="252221"/>
                    </a:lnTo>
                    <a:lnTo>
                      <a:pt x="845712" y="291207"/>
                    </a:lnTo>
                    <a:lnTo>
                      <a:pt x="824206" y="327875"/>
                    </a:lnTo>
                    <a:lnTo>
                      <a:pt x="796007" y="361327"/>
                    </a:lnTo>
                    <a:lnTo>
                      <a:pt x="761226" y="390452"/>
                    </a:lnTo>
                    <a:lnTo>
                      <a:pt x="722889" y="412408"/>
                    </a:lnTo>
                    <a:lnTo>
                      <a:pt x="682228" y="427123"/>
                    </a:lnTo>
                    <a:lnTo>
                      <a:pt x="682049" y="427123"/>
                    </a:lnTo>
                    <a:lnTo>
                      <a:pt x="640213" y="434593"/>
                    </a:lnTo>
                    <a:lnTo>
                      <a:pt x="895646" y="434593"/>
                    </a:lnTo>
                    <a:lnTo>
                      <a:pt x="914613" y="418560"/>
                    </a:lnTo>
                    <a:lnTo>
                      <a:pt x="950458" y="397329"/>
                    </a:lnTo>
                    <a:lnTo>
                      <a:pt x="988553" y="382519"/>
                    </a:lnTo>
                    <a:lnTo>
                      <a:pt x="988391" y="382519"/>
                    </a:lnTo>
                    <a:lnTo>
                      <a:pt x="1028366" y="374053"/>
                    </a:lnTo>
                    <a:lnTo>
                      <a:pt x="1077085" y="374053"/>
                    </a:lnTo>
                    <a:lnTo>
                      <a:pt x="1113069" y="366812"/>
                    </a:lnTo>
                    <a:lnTo>
                      <a:pt x="1152639" y="348687"/>
                    </a:lnTo>
                    <a:lnTo>
                      <a:pt x="1187980" y="320890"/>
                    </a:lnTo>
                    <a:lnTo>
                      <a:pt x="1218566" y="280808"/>
                    </a:lnTo>
                    <a:lnTo>
                      <a:pt x="1236917" y="235657"/>
                    </a:lnTo>
                    <a:lnTo>
                      <a:pt x="1243034" y="187972"/>
                    </a:lnTo>
                    <a:lnTo>
                      <a:pt x="1236917" y="140287"/>
                    </a:lnTo>
                    <a:lnTo>
                      <a:pt x="1218566" y="95136"/>
                    </a:lnTo>
                    <a:lnTo>
                      <a:pt x="1187980" y="55054"/>
                    </a:lnTo>
                    <a:lnTo>
                      <a:pt x="1147898" y="24468"/>
                    </a:lnTo>
                    <a:lnTo>
                      <a:pt x="1102747" y="6117"/>
                    </a:lnTo>
                    <a:lnTo>
                      <a:pt x="1055062" y="0"/>
                    </a:lnTo>
                    <a:close/>
                  </a:path>
                  <a:path w="1243329" h="1243329">
                    <a:moveTo>
                      <a:pt x="1077085" y="374053"/>
                    </a:moveTo>
                    <a:lnTo>
                      <a:pt x="1028366" y="374053"/>
                    </a:lnTo>
                    <a:lnTo>
                      <a:pt x="1071051" y="375267"/>
                    </a:lnTo>
                    <a:lnTo>
                      <a:pt x="1077085" y="374053"/>
                    </a:lnTo>
                    <a:close/>
                  </a:path>
                  <a:path w="1243329" h="1243329">
                    <a:moveTo>
                      <a:pt x="187977" y="0"/>
                    </a:moveTo>
                    <a:lnTo>
                      <a:pt x="140294" y="6117"/>
                    </a:lnTo>
                    <a:lnTo>
                      <a:pt x="95145" y="24468"/>
                    </a:lnTo>
                    <a:lnTo>
                      <a:pt x="55064" y="55054"/>
                    </a:lnTo>
                    <a:lnTo>
                      <a:pt x="24472" y="95136"/>
                    </a:lnTo>
                    <a:lnTo>
                      <a:pt x="6118" y="140287"/>
                    </a:lnTo>
                    <a:lnTo>
                      <a:pt x="0" y="187972"/>
                    </a:lnTo>
                    <a:lnTo>
                      <a:pt x="6118" y="235657"/>
                    </a:lnTo>
                    <a:lnTo>
                      <a:pt x="24472" y="280808"/>
                    </a:lnTo>
                    <a:lnTo>
                      <a:pt x="55064" y="320890"/>
                    </a:lnTo>
                    <a:lnTo>
                      <a:pt x="89767" y="348296"/>
                    </a:lnTo>
                    <a:lnTo>
                      <a:pt x="128589" y="366341"/>
                    </a:lnTo>
                    <a:lnTo>
                      <a:pt x="169837" y="375036"/>
                    </a:lnTo>
                    <a:lnTo>
                      <a:pt x="211820" y="374395"/>
                    </a:lnTo>
                    <a:lnTo>
                      <a:pt x="462028" y="374395"/>
                    </a:lnTo>
                    <a:lnTo>
                      <a:pt x="418562" y="328421"/>
                    </a:lnTo>
                    <a:lnTo>
                      <a:pt x="397275" y="292487"/>
                    </a:lnTo>
                    <a:lnTo>
                      <a:pt x="382440" y="254286"/>
                    </a:lnTo>
                    <a:lnTo>
                      <a:pt x="374049" y="214668"/>
                    </a:lnTo>
                    <a:lnTo>
                      <a:pt x="375271" y="171983"/>
                    </a:lnTo>
                    <a:lnTo>
                      <a:pt x="366820" y="129965"/>
                    </a:lnTo>
                    <a:lnTo>
                      <a:pt x="348696" y="90395"/>
                    </a:lnTo>
                    <a:lnTo>
                      <a:pt x="320900" y="55054"/>
                    </a:lnTo>
                    <a:lnTo>
                      <a:pt x="280813" y="24468"/>
                    </a:lnTo>
                    <a:lnTo>
                      <a:pt x="235661" y="6117"/>
                    </a:lnTo>
                    <a:lnTo>
                      <a:pt x="187977" y="0"/>
                    </a:lnTo>
                    <a:close/>
                  </a:path>
                </a:pathLst>
              </a:custGeom>
              <a:solidFill>
                <a:srgbClr val="0D274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18">
                <a:extLst>
                  <a:ext uri="{FF2B5EF4-FFF2-40B4-BE49-F238E27FC236}">
                    <a16:creationId xmlns:a16="http://schemas.microsoft.com/office/drawing/2014/main" id="{2BA207BC-C57A-4E85-2E13-35147227FF40}"/>
                  </a:ext>
                </a:extLst>
              </p:cNvPr>
              <p:cNvSpPr/>
              <p:nvPr/>
            </p:nvSpPr>
            <p:spPr>
              <a:xfrm>
                <a:off x="2759735" y="2250236"/>
                <a:ext cx="2042160" cy="2042160"/>
              </a:xfrm>
              <a:custGeom>
                <a:avLst/>
                <a:gdLst/>
                <a:ahLst/>
                <a:cxnLst/>
                <a:rect l="l" t="t" r="r" b="b"/>
                <a:pathLst>
                  <a:path w="2042160" h="2042160">
                    <a:moveTo>
                      <a:pt x="364388" y="1018946"/>
                    </a:moveTo>
                    <a:lnTo>
                      <a:pt x="358457" y="972718"/>
                    </a:lnTo>
                    <a:lnTo>
                      <a:pt x="340664" y="928966"/>
                    </a:lnTo>
                    <a:lnTo>
                      <a:pt x="311023" y="890117"/>
                    </a:lnTo>
                    <a:lnTo>
                      <a:pt x="272173" y="860463"/>
                    </a:lnTo>
                    <a:lnTo>
                      <a:pt x="228409" y="842683"/>
                    </a:lnTo>
                    <a:lnTo>
                      <a:pt x="182194" y="836752"/>
                    </a:lnTo>
                    <a:lnTo>
                      <a:pt x="135978" y="842683"/>
                    </a:lnTo>
                    <a:lnTo>
                      <a:pt x="92214" y="860463"/>
                    </a:lnTo>
                    <a:lnTo>
                      <a:pt x="53365" y="890117"/>
                    </a:lnTo>
                    <a:lnTo>
                      <a:pt x="23710" y="928966"/>
                    </a:lnTo>
                    <a:lnTo>
                      <a:pt x="5930" y="972718"/>
                    </a:lnTo>
                    <a:lnTo>
                      <a:pt x="0" y="1018946"/>
                    </a:lnTo>
                    <a:lnTo>
                      <a:pt x="5930" y="1065161"/>
                    </a:lnTo>
                    <a:lnTo>
                      <a:pt x="23710" y="1108925"/>
                    </a:lnTo>
                    <a:lnTo>
                      <a:pt x="53365" y="1147775"/>
                    </a:lnTo>
                    <a:lnTo>
                      <a:pt x="92214" y="1177417"/>
                    </a:lnTo>
                    <a:lnTo>
                      <a:pt x="135978" y="1195209"/>
                    </a:lnTo>
                    <a:lnTo>
                      <a:pt x="182194" y="1201140"/>
                    </a:lnTo>
                    <a:lnTo>
                      <a:pt x="228409" y="1195209"/>
                    </a:lnTo>
                    <a:lnTo>
                      <a:pt x="272173" y="1177417"/>
                    </a:lnTo>
                    <a:lnTo>
                      <a:pt x="311023" y="1147775"/>
                    </a:lnTo>
                    <a:lnTo>
                      <a:pt x="340664" y="1108925"/>
                    </a:lnTo>
                    <a:lnTo>
                      <a:pt x="358457" y="1065161"/>
                    </a:lnTo>
                    <a:lnTo>
                      <a:pt x="364388" y="1018946"/>
                    </a:lnTo>
                    <a:close/>
                  </a:path>
                  <a:path w="2042160" h="2042160">
                    <a:moveTo>
                      <a:pt x="1201140" y="182194"/>
                    </a:moveTo>
                    <a:lnTo>
                      <a:pt x="1195209" y="135978"/>
                    </a:lnTo>
                    <a:lnTo>
                      <a:pt x="1177417" y="92214"/>
                    </a:lnTo>
                    <a:lnTo>
                      <a:pt x="1147775" y="53352"/>
                    </a:lnTo>
                    <a:lnTo>
                      <a:pt x="1108925" y="23710"/>
                    </a:lnTo>
                    <a:lnTo>
                      <a:pt x="1065161" y="5930"/>
                    </a:lnTo>
                    <a:lnTo>
                      <a:pt x="1018946" y="0"/>
                    </a:lnTo>
                    <a:lnTo>
                      <a:pt x="972718" y="5930"/>
                    </a:lnTo>
                    <a:lnTo>
                      <a:pt x="928966" y="23710"/>
                    </a:lnTo>
                    <a:lnTo>
                      <a:pt x="890117" y="53352"/>
                    </a:lnTo>
                    <a:lnTo>
                      <a:pt x="860463" y="92214"/>
                    </a:lnTo>
                    <a:lnTo>
                      <a:pt x="842670" y="135978"/>
                    </a:lnTo>
                    <a:lnTo>
                      <a:pt x="836739" y="182194"/>
                    </a:lnTo>
                    <a:lnTo>
                      <a:pt x="842670" y="228409"/>
                    </a:lnTo>
                    <a:lnTo>
                      <a:pt x="860463" y="272173"/>
                    </a:lnTo>
                    <a:lnTo>
                      <a:pt x="890117" y="311010"/>
                    </a:lnTo>
                    <a:lnTo>
                      <a:pt x="928966" y="340664"/>
                    </a:lnTo>
                    <a:lnTo>
                      <a:pt x="972718" y="358457"/>
                    </a:lnTo>
                    <a:lnTo>
                      <a:pt x="1018946" y="364388"/>
                    </a:lnTo>
                    <a:lnTo>
                      <a:pt x="1065161" y="358457"/>
                    </a:lnTo>
                    <a:lnTo>
                      <a:pt x="1108925" y="340664"/>
                    </a:lnTo>
                    <a:lnTo>
                      <a:pt x="1147775" y="311010"/>
                    </a:lnTo>
                    <a:lnTo>
                      <a:pt x="1177417" y="272173"/>
                    </a:lnTo>
                    <a:lnTo>
                      <a:pt x="1195209" y="228409"/>
                    </a:lnTo>
                    <a:lnTo>
                      <a:pt x="1201140" y="182194"/>
                    </a:lnTo>
                    <a:close/>
                  </a:path>
                  <a:path w="2042160" h="2042160">
                    <a:moveTo>
                      <a:pt x="1204925" y="1859483"/>
                    </a:moveTo>
                    <a:lnTo>
                      <a:pt x="1199007" y="1813267"/>
                    </a:lnTo>
                    <a:lnTo>
                      <a:pt x="1181214" y="1769503"/>
                    </a:lnTo>
                    <a:lnTo>
                      <a:pt x="1151559" y="1730654"/>
                    </a:lnTo>
                    <a:lnTo>
                      <a:pt x="1112710" y="1701012"/>
                    </a:lnTo>
                    <a:lnTo>
                      <a:pt x="1068959" y="1683219"/>
                    </a:lnTo>
                    <a:lnTo>
                      <a:pt x="1022743" y="1677289"/>
                    </a:lnTo>
                    <a:lnTo>
                      <a:pt x="976515" y="1683219"/>
                    </a:lnTo>
                    <a:lnTo>
                      <a:pt x="932751" y="1701012"/>
                    </a:lnTo>
                    <a:lnTo>
                      <a:pt x="893902" y="1730654"/>
                    </a:lnTo>
                    <a:lnTo>
                      <a:pt x="864260" y="1769503"/>
                    </a:lnTo>
                    <a:lnTo>
                      <a:pt x="846467" y="1813267"/>
                    </a:lnTo>
                    <a:lnTo>
                      <a:pt x="840536" y="1859483"/>
                    </a:lnTo>
                    <a:lnTo>
                      <a:pt x="846467" y="1905698"/>
                    </a:lnTo>
                    <a:lnTo>
                      <a:pt x="864260" y="1949462"/>
                    </a:lnTo>
                    <a:lnTo>
                      <a:pt x="893902" y="1988312"/>
                    </a:lnTo>
                    <a:lnTo>
                      <a:pt x="932751" y="2017966"/>
                    </a:lnTo>
                    <a:lnTo>
                      <a:pt x="976515" y="2035759"/>
                    </a:lnTo>
                    <a:lnTo>
                      <a:pt x="1022743" y="2041677"/>
                    </a:lnTo>
                    <a:lnTo>
                      <a:pt x="1068959" y="2035759"/>
                    </a:lnTo>
                    <a:lnTo>
                      <a:pt x="1112710" y="2017966"/>
                    </a:lnTo>
                    <a:lnTo>
                      <a:pt x="1151559" y="1988312"/>
                    </a:lnTo>
                    <a:lnTo>
                      <a:pt x="1181214" y="1949462"/>
                    </a:lnTo>
                    <a:lnTo>
                      <a:pt x="1199007" y="1905698"/>
                    </a:lnTo>
                    <a:lnTo>
                      <a:pt x="1204925" y="1859483"/>
                    </a:lnTo>
                    <a:close/>
                  </a:path>
                  <a:path w="2042160" h="2042160">
                    <a:moveTo>
                      <a:pt x="2041677" y="1022731"/>
                    </a:moveTo>
                    <a:lnTo>
                      <a:pt x="2035759" y="976515"/>
                    </a:lnTo>
                    <a:lnTo>
                      <a:pt x="2017966" y="932751"/>
                    </a:lnTo>
                    <a:lnTo>
                      <a:pt x="1988312" y="893902"/>
                    </a:lnTo>
                    <a:lnTo>
                      <a:pt x="1949462" y="864260"/>
                    </a:lnTo>
                    <a:lnTo>
                      <a:pt x="1905698" y="846480"/>
                    </a:lnTo>
                    <a:lnTo>
                      <a:pt x="1859483" y="840549"/>
                    </a:lnTo>
                    <a:lnTo>
                      <a:pt x="1813267" y="846480"/>
                    </a:lnTo>
                    <a:lnTo>
                      <a:pt x="1769503" y="864260"/>
                    </a:lnTo>
                    <a:lnTo>
                      <a:pt x="1730654" y="893902"/>
                    </a:lnTo>
                    <a:lnTo>
                      <a:pt x="1701012" y="932751"/>
                    </a:lnTo>
                    <a:lnTo>
                      <a:pt x="1683219" y="976515"/>
                    </a:lnTo>
                    <a:lnTo>
                      <a:pt x="1677289" y="1022731"/>
                    </a:lnTo>
                    <a:lnTo>
                      <a:pt x="1683219" y="1068946"/>
                    </a:lnTo>
                    <a:lnTo>
                      <a:pt x="1701012" y="1112710"/>
                    </a:lnTo>
                    <a:lnTo>
                      <a:pt x="1730654" y="1151559"/>
                    </a:lnTo>
                    <a:lnTo>
                      <a:pt x="1769503" y="1181214"/>
                    </a:lnTo>
                    <a:lnTo>
                      <a:pt x="1813267" y="1199007"/>
                    </a:lnTo>
                    <a:lnTo>
                      <a:pt x="1859483" y="1204925"/>
                    </a:lnTo>
                    <a:lnTo>
                      <a:pt x="1905698" y="1199007"/>
                    </a:lnTo>
                    <a:lnTo>
                      <a:pt x="1949462" y="1181214"/>
                    </a:lnTo>
                    <a:lnTo>
                      <a:pt x="1988312" y="1151559"/>
                    </a:lnTo>
                    <a:lnTo>
                      <a:pt x="2017966" y="1112710"/>
                    </a:lnTo>
                    <a:lnTo>
                      <a:pt x="2035759" y="1068946"/>
                    </a:lnTo>
                    <a:lnTo>
                      <a:pt x="2041677" y="1022731"/>
                    </a:lnTo>
                    <a:close/>
                  </a:path>
                </a:pathLst>
              </a:custGeom>
              <a:solidFill>
                <a:srgbClr val="0066A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 II  ·  LO QUE ESTÁ EN JUEGO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928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matriz estándar: cómo se mide el riesgo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005C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Probabilidad por impacto. El resultado no lo decide seguridad: lo decide el dueño del activo.</a:t>
            </a:r>
            <a:endParaRPr lang="en-US" sz="1450" dirty="0"/>
          </a:p>
        </p:txBody>
      </p:sp>
      <p:sp>
        <p:nvSpPr>
          <p:cNvPr id="5" name="Text 3"/>
          <p:cNvSpPr txBox="1"/>
          <p:nvPr/>
        </p:nvSpPr>
        <p:spPr>
          <a:xfrm>
            <a:off x="138442" y="1792224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kern="0" spc="12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PROBABILIDAD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084832"/>
            <a:ext cx="1298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Muy alta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965960" y="2084832"/>
            <a:ext cx="822960" cy="530352"/>
          </a:xfrm>
          <a:prstGeom prst="rect">
            <a:avLst/>
          </a:prstGeom>
          <a:solidFill>
            <a:srgbClr val="9EC9E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8" name="Text 6"/>
          <p:cNvSpPr txBox="1"/>
          <p:nvPr/>
        </p:nvSpPr>
        <p:spPr>
          <a:xfrm>
            <a:off x="1965960" y="2084832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825496" y="2084832"/>
            <a:ext cx="822960" cy="530352"/>
          </a:xfrm>
          <a:prstGeom prst="rect">
            <a:avLst/>
          </a:prstGeom>
          <a:solidFill>
            <a:srgbClr val="0E86C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0" name="Text 8"/>
          <p:cNvSpPr txBox="1"/>
          <p:nvPr/>
        </p:nvSpPr>
        <p:spPr>
          <a:xfrm>
            <a:off x="2825496" y="2084832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685032" y="2084832"/>
            <a:ext cx="822960" cy="530352"/>
          </a:xfrm>
          <a:prstGeom prst="rect">
            <a:avLst/>
          </a:prstGeom>
          <a:solidFill>
            <a:srgbClr val="0E86C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2" name="Text 10"/>
          <p:cNvSpPr txBox="1"/>
          <p:nvPr/>
        </p:nvSpPr>
        <p:spPr>
          <a:xfrm>
            <a:off x="3685032" y="2084832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44568" y="2084832"/>
            <a:ext cx="822960" cy="530352"/>
          </a:xfrm>
          <a:prstGeom prst="rect">
            <a:avLst/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4" name="Text 12"/>
          <p:cNvSpPr txBox="1"/>
          <p:nvPr/>
        </p:nvSpPr>
        <p:spPr>
          <a:xfrm>
            <a:off x="4544568" y="2084832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04104" y="2084832"/>
            <a:ext cx="822960" cy="530352"/>
          </a:xfrm>
          <a:prstGeom prst="rect">
            <a:avLst/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6" name="Text 14"/>
          <p:cNvSpPr txBox="1"/>
          <p:nvPr/>
        </p:nvSpPr>
        <p:spPr>
          <a:xfrm>
            <a:off x="5404104" y="2084832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2651760"/>
            <a:ext cx="1298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Alta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965960" y="2651760"/>
            <a:ext cx="822960" cy="530352"/>
          </a:xfrm>
          <a:prstGeom prst="rect">
            <a:avLst/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9" name="Text 17"/>
          <p:cNvSpPr txBox="1"/>
          <p:nvPr/>
        </p:nvSpPr>
        <p:spPr>
          <a:xfrm>
            <a:off x="1965960" y="2651760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825496" y="2651760"/>
            <a:ext cx="822960" cy="530352"/>
          </a:xfrm>
          <a:prstGeom prst="rect">
            <a:avLst/>
          </a:prstGeom>
          <a:solidFill>
            <a:srgbClr val="9EC9E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1" name="Text 19"/>
          <p:cNvSpPr txBox="1"/>
          <p:nvPr/>
        </p:nvSpPr>
        <p:spPr>
          <a:xfrm>
            <a:off x="2825496" y="2651760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3685032" y="2651760"/>
            <a:ext cx="822960" cy="530352"/>
          </a:xfrm>
          <a:prstGeom prst="rect">
            <a:avLst/>
          </a:prstGeom>
          <a:solidFill>
            <a:srgbClr val="0E86C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3" name="Text 21"/>
          <p:cNvSpPr txBox="1"/>
          <p:nvPr/>
        </p:nvSpPr>
        <p:spPr>
          <a:xfrm>
            <a:off x="3685032" y="2651760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4544568" y="2651760"/>
            <a:ext cx="822960" cy="530352"/>
          </a:xfrm>
          <a:prstGeom prst="rect">
            <a:avLst/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5" name="Text 23"/>
          <p:cNvSpPr txBox="1"/>
          <p:nvPr/>
        </p:nvSpPr>
        <p:spPr>
          <a:xfrm>
            <a:off x="4544568" y="2651760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5404104" y="2651760"/>
            <a:ext cx="822960" cy="530352"/>
          </a:xfrm>
          <a:prstGeom prst="rect">
            <a:avLst/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7" name="Text 25"/>
          <p:cNvSpPr txBox="1"/>
          <p:nvPr/>
        </p:nvSpPr>
        <p:spPr>
          <a:xfrm>
            <a:off x="5404104" y="2651760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3218688"/>
            <a:ext cx="1298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1965960" y="3218688"/>
            <a:ext cx="822960" cy="530352"/>
          </a:xfrm>
          <a:prstGeom prst="rect">
            <a:avLst/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0" name="Text 28"/>
          <p:cNvSpPr txBox="1"/>
          <p:nvPr/>
        </p:nvSpPr>
        <p:spPr>
          <a:xfrm>
            <a:off x="1965960" y="3218688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2825496" y="3218688"/>
            <a:ext cx="822960" cy="530352"/>
          </a:xfrm>
          <a:prstGeom prst="rect">
            <a:avLst/>
          </a:prstGeom>
          <a:solidFill>
            <a:srgbClr val="9EC9E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2" name="Text 30"/>
          <p:cNvSpPr txBox="1"/>
          <p:nvPr/>
        </p:nvSpPr>
        <p:spPr>
          <a:xfrm>
            <a:off x="2825496" y="3218688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3685032" y="3218688"/>
            <a:ext cx="822960" cy="530352"/>
          </a:xfrm>
          <a:prstGeom prst="rect">
            <a:avLst/>
          </a:prstGeom>
          <a:solidFill>
            <a:srgbClr val="9EC9E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4" name="Text 32"/>
          <p:cNvSpPr txBox="1"/>
          <p:nvPr/>
        </p:nvSpPr>
        <p:spPr>
          <a:xfrm>
            <a:off x="3685032" y="3218688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4544568" y="3218688"/>
            <a:ext cx="822960" cy="530352"/>
          </a:xfrm>
          <a:prstGeom prst="rect">
            <a:avLst/>
          </a:prstGeom>
          <a:solidFill>
            <a:srgbClr val="0E86C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6" name="Text 34"/>
          <p:cNvSpPr txBox="1"/>
          <p:nvPr/>
        </p:nvSpPr>
        <p:spPr>
          <a:xfrm>
            <a:off x="4544568" y="3218688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5404104" y="3218688"/>
            <a:ext cx="822960" cy="530352"/>
          </a:xfrm>
          <a:prstGeom prst="rect">
            <a:avLst/>
          </a:prstGeom>
          <a:solidFill>
            <a:srgbClr val="0E86C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8" name="Text 36"/>
          <p:cNvSpPr txBox="1"/>
          <p:nvPr/>
        </p:nvSpPr>
        <p:spPr>
          <a:xfrm>
            <a:off x="5404104" y="3218688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250" dirty="0"/>
          </a:p>
        </p:txBody>
      </p:sp>
      <p:sp>
        <p:nvSpPr>
          <p:cNvPr id="39" name="Text 37"/>
          <p:cNvSpPr txBox="1"/>
          <p:nvPr/>
        </p:nvSpPr>
        <p:spPr>
          <a:xfrm>
            <a:off x="548640" y="3785616"/>
            <a:ext cx="1298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Baja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1965960" y="3785616"/>
            <a:ext cx="822960" cy="530352"/>
          </a:xfrm>
          <a:prstGeom prst="rect">
            <a:avLst/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41" name="Text 39"/>
          <p:cNvSpPr txBox="1"/>
          <p:nvPr/>
        </p:nvSpPr>
        <p:spPr>
          <a:xfrm>
            <a:off x="1965960" y="3785616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50" dirty="0"/>
          </a:p>
        </p:txBody>
      </p:sp>
      <p:sp>
        <p:nvSpPr>
          <p:cNvPr id="42" name="Shape 40"/>
          <p:cNvSpPr/>
          <p:nvPr/>
        </p:nvSpPr>
        <p:spPr>
          <a:xfrm>
            <a:off x="2825496" y="3785616"/>
            <a:ext cx="822960" cy="530352"/>
          </a:xfrm>
          <a:prstGeom prst="rect">
            <a:avLst/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43" name="Text 41"/>
          <p:cNvSpPr txBox="1"/>
          <p:nvPr/>
        </p:nvSpPr>
        <p:spPr>
          <a:xfrm>
            <a:off x="2825496" y="3785616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50" dirty="0"/>
          </a:p>
        </p:txBody>
      </p:sp>
      <p:sp>
        <p:nvSpPr>
          <p:cNvPr id="44" name="Shape 42"/>
          <p:cNvSpPr/>
          <p:nvPr/>
        </p:nvSpPr>
        <p:spPr>
          <a:xfrm>
            <a:off x="3685032" y="3785616"/>
            <a:ext cx="822960" cy="530352"/>
          </a:xfrm>
          <a:prstGeom prst="rect">
            <a:avLst/>
          </a:prstGeom>
          <a:solidFill>
            <a:srgbClr val="9EC9E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45" name="Text 43"/>
          <p:cNvSpPr txBox="1"/>
          <p:nvPr/>
        </p:nvSpPr>
        <p:spPr>
          <a:xfrm>
            <a:off x="3685032" y="3785616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4544568" y="3785616"/>
            <a:ext cx="822960" cy="530352"/>
          </a:xfrm>
          <a:prstGeom prst="rect">
            <a:avLst/>
          </a:prstGeom>
          <a:solidFill>
            <a:srgbClr val="9EC9E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47" name="Text 45"/>
          <p:cNvSpPr txBox="1"/>
          <p:nvPr/>
        </p:nvSpPr>
        <p:spPr>
          <a:xfrm>
            <a:off x="4544568" y="3785616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50" dirty="0"/>
          </a:p>
        </p:txBody>
      </p:sp>
      <p:sp>
        <p:nvSpPr>
          <p:cNvPr id="48" name="Shape 46"/>
          <p:cNvSpPr/>
          <p:nvPr/>
        </p:nvSpPr>
        <p:spPr>
          <a:xfrm>
            <a:off x="5404104" y="3785616"/>
            <a:ext cx="822960" cy="530352"/>
          </a:xfrm>
          <a:prstGeom prst="rect">
            <a:avLst/>
          </a:prstGeom>
          <a:solidFill>
            <a:srgbClr val="0E86C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49" name="Text 47"/>
          <p:cNvSpPr txBox="1"/>
          <p:nvPr/>
        </p:nvSpPr>
        <p:spPr>
          <a:xfrm>
            <a:off x="5404104" y="3785616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50" dirty="0"/>
          </a:p>
        </p:txBody>
      </p:sp>
      <p:sp>
        <p:nvSpPr>
          <p:cNvPr id="50" name="Text 48"/>
          <p:cNvSpPr txBox="1"/>
          <p:nvPr/>
        </p:nvSpPr>
        <p:spPr>
          <a:xfrm>
            <a:off x="548640" y="4352544"/>
            <a:ext cx="1298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Muy baja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1965960" y="4352544"/>
            <a:ext cx="822960" cy="530352"/>
          </a:xfrm>
          <a:prstGeom prst="rect">
            <a:avLst/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52" name="Text 50"/>
          <p:cNvSpPr txBox="1"/>
          <p:nvPr/>
        </p:nvSpPr>
        <p:spPr>
          <a:xfrm>
            <a:off x="1965960" y="4352544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50" dirty="0"/>
          </a:p>
        </p:txBody>
      </p:sp>
      <p:sp>
        <p:nvSpPr>
          <p:cNvPr id="53" name="Shape 51"/>
          <p:cNvSpPr/>
          <p:nvPr/>
        </p:nvSpPr>
        <p:spPr>
          <a:xfrm>
            <a:off x="2825496" y="4352544"/>
            <a:ext cx="822960" cy="530352"/>
          </a:xfrm>
          <a:prstGeom prst="rect">
            <a:avLst/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54" name="Text 52"/>
          <p:cNvSpPr txBox="1"/>
          <p:nvPr/>
        </p:nvSpPr>
        <p:spPr>
          <a:xfrm>
            <a:off x="2825496" y="4352544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50" dirty="0"/>
          </a:p>
        </p:txBody>
      </p:sp>
      <p:sp>
        <p:nvSpPr>
          <p:cNvPr id="55" name="Shape 53"/>
          <p:cNvSpPr/>
          <p:nvPr/>
        </p:nvSpPr>
        <p:spPr>
          <a:xfrm>
            <a:off x="3685032" y="4352544"/>
            <a:ext cx="822960" cy="530352"/>
          </a:xfrm>
          <a:prstGeom prst="rect">
            <a:avLst/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56" name="Text 54"/>
          <p:cNvSpPr txBox="1"/>
          <p:nvPr/>
        </p:nvSpPr>
        <p:spPr>
          <a:xfrm>
            <a:off x="3685032" y="4352544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50" dirty="0"/>
          </a:p>
        </p:txBody>
      </p:sp>
      <p:sp>
        <p:nvSpPr>
          <p:cNvPr id="57" name="Shape 55"/>
          <p:cNvSpPr/>
          <p:nvPr/>
        </p:nvSpPr>
        <p:spPr>
          <a:xfrm>
            <a:off x="4544568" y="4352544"/>
            <a:ext cx="822960" cy="530352"/>
          </a:xfrm>
          <a:prstGeom prst="rect">
            <a:avLst/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58" name="Text 56"/>
          <p:cNvSpPr txBox="1"/>
          <p:nvPr/>
        </p:nvSpPr>
        <p:spPr>
          <a:xfrm>
            <a:off x="4544568" y="4352544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50" dirty="0"/>
          </a:p>
        </p:txBody>
      </p:sp>
      <p:sp>
        <p:nvSpPr>
          <p:cNvPr id="59" name="Shape 57"/>
          <p:cNvSpPr/>
          <p:nvPr/>
        </p:nvSpPr>
        <p:spPr>
          <a:xfrm>
            <a:off x="5404104" y="4352544"/>
            <a:ext cx="822960" cy="530352"/>
          </a:xfrm>
          <a:prstGeom prst="rect">
            <a:avLst/>
          </a:prstGeom>
          <a:solidFill>
            <a:srgbClr val="9EC9E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60" name="Text 58"/>
          <p:cNvSpPr txBox="1"/>
          <p:nvPr/>
        </p:nvSpPr>
        <p:spPr>
          <a:xfrm>
            <a:off x="5404104" y="4352544"/>
            <a:ext cx="822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50" dirty="0"/>
          </a:p>
        </p:txBody>
      </p:sp>
      <p:sp>
        <p:nvSpPr>
          <p:cNvPr id="61" name="Text 59"/>
          <p:cNvSpPr txBox="1"/>
          <p:nvPr/>
        </p:nvSpPr>
        <p:spPr>
          <a:xfrm>
            <a:off x="1965960" y="495604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Muy bajo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2825496" y="495604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Bajo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3685032" y="495604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Moderado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544568" y="495604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Alto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5404104" y="495604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Muy alto</a:t>
            </a:r>
            <a:endParaRPr lang="en-US" sz="1050" dirty="0"/>
          </a:p>
        </p:txBody>
      </p:sp>
      <p:sp>
        <p:nvSpPr>
          <p:cNvPr id="66" name="Text 64"/>
          <p:cNvSpPr txBox="1"/>
          <p:nvPr/>
        </p:nvSpPr>
        <p:spPr>
          <a:xfrm>
            <a:off x="3105627" y="5384792"/>
            <a:ext cx="199928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2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IMPACTO</a:t>
            </a:r>
            <a:endParaRPr lang="en-US" sz="1000" dirty="0"/>
          </a:p>
        </p:txBody>
      </p:sp>
      <p:sp>
        <p:nvSpPr>
          <p:cNvPr id="67" name="Shape 65"/>
          <p:cNvSpPr/>
          <p:nvPr/>
        </p:nvSpPr>
        <p:spPr>
          <a:xfrm>
            <a:off x="1965960" y="5924288"/>
            <a:ext cx="1005840" cy="310896"/>
          </a:xfrm>
          <a:prstGeom prst="roundRect">
            <a:avLst>
              <a:gd name="adj" fmla="val 14706"/>
            </a:avLst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68" name="Text 66"/>
          <p:cNvSpPr txBox="1"/>
          <p:nvPr/>
        </p:nvSpPr>
        <p:spPr>
          <a:xfrm>
            <a:off x="1965960" y="5924288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Bajo</a:t>
            </a:r>
            <a:endParaRPr lang="en-US" sz="1050" dirty="0"/>
          </a:p>
        </p:txBody>
      </p:sp>
      <p:sp>
        <p:nvSpPr>
          <p:cNvPr id="69" name="Shape 67"/>
          <p:cNvSpPr/>
          <p:nvPr/>
        </p:nvSpPr>
        <p:spPr>
          <a:xfrm>
            <a:off x="3063240" y="5924288"/>
            <a:ext cx="1005840" cy="310896"/>
          </a:xfrm>
          <a:prstGeom prst="roundRect">
            <a:avLst>
              <a:gd name="adj" fmla="val 14706"/>
            </a:avLst>
          </a:prstGeom>
          <a:solidFill>
            <a:srgbClr val="9EC9E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70" name="Text 68"/>
          <p:cNvSpPr txBox="1"/>
          <p:nvPr/>
        </p:nvSpPr>
        <p:spPr>
          <a:xfrm>
            <a:off x="3063240" y="5924288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Medio</a:t>
            </a:r>
            <a:endParaRPr lang="en-US" sz="1050" dirty="0"/>
          </a:p>
        </p:txBody>
      </p:sp>
      <p:sp>
        <p:nvSpPr>
          <p:cNvPr id="71" name="Shape 69"/>
          <p:cNvSpPr/>
          <p:nvPr/>
        </p:nvSpPr>
        <p:spPr>
          <a:xfrm>
            <a:off x="4160520" y="5924288"/>
            <a:ext cx="1005840" cy="310896"/>
          </a:xfrm>
          <a:prstGeom prst="roundRect">
            <a:avLst>
              <a:gd name="adj" fmla="val 14706"/>
            </a:avLst>
          </a:prstGeom>
          <a:solidFill>
            <a:srgbClr val="0E86C8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72" name="Text 70"/>
          <p:cNvSpPr txBox="1"/>
          <p:nvPr/>
        </p:nvSpPr>
        <p:spPr>
          <a:xfrm>
            <a:off x="4160520" y="5924288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Alto</a:t>
            </a:r>
            <a:endParaRPr lang="en-US" sz="1050" dirty="0"/>
          </a:p>
        </p:txBody>
      </p:sp>
      <p:sp>
        <p:nvSpPr>
          <p:cNvPr id="73" name="Shape 71"/>
          <p:cNvSpPr/>
          <p:nvPr/>
        </p:nvSpPr>
        <p:spPr>
          <a:xfrm>
            <a:off x="5257800" y="5924288"/>
            <a:ext cx="1005840" cy="310896"/>
          </a:xfrm>
          <a:prstGeom prst="roundRect">
            <a:avLst>
              <a:gd name="adj" fmla="val 14706"/>
            </a:avLst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74" name="Text 72"/>
          <p:cNvSpPr txBox="1"/>
          <p:nvPr/>
        </p:nvSpPr>
        <p:spPr>
          <a:xfrm>
            <a:off x="5257800" y="5924288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Crítico</a:t>
            </a:r>
            <a:endParaRPr lang="en-US" sz="1050" dirty="0"/>
          </a:p>
        </p:txBody>
      </p:sp>
      <p:sp>
        <p:nvSpPr>
          <p:cNvPr id="75" name="Shape 73"/>
          <p:cNvSpPr/>
          <p:nvPr/>
        </p:nvSpPr>
        <p:spPr>
          <a:xfrm>
            <a:off x="6720840" y="2084832"/>
            <a:ext cx="4919472" cy="685800"/>
          </a:xfrm>
          <a:prstGeom prst="roundRect">
            <a:avLst>
              <a:gd name="adj" fmla="val 12000"/>
            </a:avLst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76" name="Text 74"/>
          <p:cNvSpPr txBox="1"/>
          <p:nvPr/>
        </p:nvSpPr>
        <p:spPr>
          <a:xfrm>
            <a:off x="6720840" y="2084832"/>
            <a:ext cx="4919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9B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Riesgo  =  Probabilidad  ×  Impacto</a:t>
            </a:r>
            <a:endParaRPr lang="en-US" sz="1900" dirty="0"/>
          </a:p>
        </p:txBody>
      </p:sp>
      <p:sp>
        <p:nvSpPr>
          <p:cNvPr id="77" name="Shape 75"/>
          <p:cNvSpPr/>
          <p:nvPr/>
        </p:nvSpPr>
        <p:spPr>
          <a:xfrm>
            <a:off x="6720840" y="2999232"/>
            <a:ext cx="384048" cy="384048"/>
          </a:xfrm>
          <a:prstGeom prst="ellipse">
            <a:avLst/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78" name="Text 76"/>
          <p:cNvSpPr txBox="1"/>
          <p:nvPr/>
        </p:nvSpPr>
        <p:spPr>
          <a:xfrm>
            <a:off x="6720840" y="29992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50" dirty="0"/>
          </a:p>
        </p:txBody>
      </p:sp>
      <p:sp>
        <p:nvSpPr>
          <p:cNvPr id="79" name="Text 77"/>
          <p:cNvSpPr txBox="1"/>
          <p:nvPr/>
        </p:nvSpPr>
        <p:spPr>
          <a:xfrm>
            <a:off x="7287768" y="2962656"/>
            <a:ext cx="4352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 inherente</a:t>
            </a:r>
            <a:endParaRPr lang="en-US" sz="1450" dirty="0"/>
          </a:p>
        </p:txBody>
      </p:sp>
      <p:sp>
        <p:nvSpPr>
          <p:cNvPr id="80" name="Text 78"/>
          <p:cNvSpPr txBox="1"/>
          <p:nvPr/>
        </p:nvSpPr>
        <p:spPr>
          <a:xfrm>
            <a:off x="7287768" y="3118530"/>
            <a:ext cx="4352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que existe antes de cualquier control.</a:t>
            </a:r>
            <a:endParaRPr lang="en-US" sz="1200" dirty="0"/>
          </a:p>
        </p:txBody>
      </p:sp>
      <p:sp>
        <p:nvSpPr>
          <p:cNvPr id="81" name="Shape 79"/>
          <p:cNvSpPr/>
          <p:nvPr/>
        </p:nvSpPr>
        <p:spPr>
          <a:xfrm>
            <a:off x="6720840" y="3703320"/>
            <a:ext cx="384048" cy="384048"/>
          </a:xfrm>
          <a:prstGeom prst="ellipse">
            <a:avLst/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82" name="Text 80"/>
          <p:cNvSpPr txBox="1"/>
          <p:nvPr/>
        </p:nvSpPr>
        <p:spPr>
          <a:xfrm>
            <a:off x="6720840" y="37033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50" dirty="0"/>
          </a:p>
        </p:txBody>
      </p:sp>
      <p:sp>
        <p:nvSpPr>
          <p:cNvPr id="83" name="Text 81"/>
          <p:cNvSpPr txBox="1"/>
          <p:nvPr/>
        </p:nvSpPr>
        <p:spPr>
          <a:xfrm>
            <a:off x="7287768" y="3666744"/>
            <a:ext cx="4352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Controles</a:t>
            </a:r>
            <a:endParaRPr lang="en-US" sz="1450" dirty="0"/>
          </a:p>
        </p:txBody>
      </p:sp>
      <p:sp>
        <p:nvSpPr>
          <p:cNvPr id="84" name="Text 82"/>
          <p:cNvSpPr txBox="1"/>
          <p:nvPr/>
        </p:nvSpPr>
        <p:spPr>
          <a:xfrm>
            <a:off x="7287768" y="3822618"/>
            <a:ext cx="4352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Reducen la probabilidad, el impacto o ambos.</a:t>
            </a:r>
            <a:endParaRPr lang="en-US" sz="1200" dirty="0"/>
          </a:p>
        </p:txBody>
      </p:sp>
      <p:sp>
        <p:nvSpPr>
          <p:cNvPr id="85" name="Shape 83"/>
          <p:cNvSpPr/>
          <p:nvPr/>
        </p:nvSpPr>
        <p:spPr>
          <a:xfrm>
            <a:off x="6720840" y="4407408"/>
            <a:ext cx="384048" cy="384048"/>
          </a:xfrm>
          <a:prstGeom prst="ellipse">
            <a:avLst/>
          </a:prstGeom>
          <a:solidFill>
            <a:srgbClr val="005CA0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86" name="Text 84"/>
          <p:cNvSpPr txBox="1"/>
          <p:nvPr/>
        </p:nvSpPr>
        <p:spPr>
          <a:xfrm>
            <a:off x="6720840" y="4407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50" dirty="0"/>
          </a:p>
        </p:txBody>
      </p:sp>
      <p:sp>
        <p:nvSpPr>
          <p:cNvPr id="87" name="Text 85"/>
          <p:cNvSpPr txBox="1"/>
          <p:nvPr/>
        </p:nvSpPr>
        <p:spPr>
          <a:xfrm>
            <a:off x="7287768" y="4370832"/>
            <a:ext cx="4352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 residual</a:t>
            </a:r>
            <a:endParaRPr lang="en-US" sz="1450" dirty="0"/>
          </a:p>
        </p:txBody>
      </p:sp>
      <p:sp>
        <p:nvSpPr>
          <p:cNvPr id="88" name="Text 86"/>
          <p:cNvSpPr txBox="1"/>
          <p:nvPr/>
        </p:nvSpPr>
        <p:spPr>
          <a:xfrm>
            <a:off x="7287768" y="4526706"/>
            <a:ext cx="43525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queda. Es lo que el negocio acepta o no.</a:t>
            </a:r>
            <a:endParaRPr lang="en-US" sz="1200" dirty="0"/>
          </a:p>
        </p:txBody>
      </p:sp>
      <p:sp>
        <p:nvSpPr>
          <p:cNvPr id="89" name="Shape 87"/>
          <p:cNvSpPr/>
          <p:nvPr/>
        </p:nvSpPr>
        <p:spPr>
          <a:xfrm>
            <a:off x="6720840" y="5257800"/>
            <a:ext cx="4919472" cy="1005840"/>
          </a:xfrm>
          <a:prstGeom prst="roundRect">
            <a:avLst>
              <a:gd name="adj" fmla="val 8182"/>
            </a:avLst>
          </a:prstGeom>
          <a:solidFill>
            <a:srgbClr val="192845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90" name="Text 88"/>
          <p:cNvSpPr txBox="1"/>
          <p:nvPr/>
        </p:nvSpPr>
        <p:spPr>
          <a:xfrm>
            <a:off x="6967728" y="536752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dueño del riesgo es la empresa</a:t>
            </a:r>
            <a:endParaRPr lang="en-US" sz="1400" dirty="0"/>
          </a:p>
        </p:txBody>
      </p:sp>
      <p:sp>
        <p:nvSpPr>
          <p:cNvPr id="91" name="Text 89"/>
          <p:cNvSpPr txBox="1"/>
          <p:nvPr/>
        </p:nvSpPr>
        <p:spPr>
          <a:xfrm>
            <a:off x="6967728" y="5660136"/>
            <a:ext cx="4480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Seguridad evalúa y asesora. Aceptar, mitigar, transferir o evitar lo firma el dueño del activo.</a:t>
            </a:r>
            <a:endParaRPr lang="en-US" sz="1150" dirty="0"/>
          </a:p>
        </p:txBody>
      </p:sp>
      <p:sp>
        <p:nvSpPr>
          <p:cNvPr id="92" name="Text 90"/>
          <p:cNvSpPr txBox="1"/>
          <p:nvPr/>
        </p:nvSpPr>
        <p:spPr>
          <a:xfrm>
            <a:off x="548640" y="63550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 21.659  ·  Matriz de Riesgo en Seguridad Privada</a:t>
            </a:r>
            <a:endParaRPr lang="en-US" sz="900" dirty="0"/>
          </a:p>
        </p:txBody>
      </p:sp>
      <p:sp>
        <p:nvSpPr>
          <p:cNvPr id="93" name="Text 91"/>
          <p:cNvSpPr txBox="1"/>
          <p:nvPr/>
        </p:nvSpPr>
        <p:spPr>
          <a:xfrm>
            <a:off x="10058400" y="6355080"/>
            <a:ext cx="1581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8</a:t>
            </a:r>
            <a:endParaRPr lang="en-US" sz="900" dirty="0"/>
          </a:p>
        </p:txBody>
      </p:sp>
      <p:grpSp>
        <p:nvGrpSpPr>
          <p:cNvPr id="94" name="Grupo 93">
            <a:extLst>
              <a:ext uri="{FF2B5EF4-FFF2-40B4-BE49-F238E27FC236}">
                <a16:creationId xmlns:a16="http://schemas.microsoft.com/office/drawing/2014/main" id="{1B6FAA12-E273-7545-1163-98A970541BA3}"/>
              </a:ext>
            </a:extLst>
          </p:cNvPr>
          <p:cNvGrpSpPr/>
          <p:nvPr/>
        </p:nvGrpSpPr>
        <p:grpSpPr>
          <a:xfrm>
            <a:off x="10541255" y="347471"/>
            <a:ext cx="1234140" cy="494399"/>
            <a:chOff x="2759742" y="2235197"/>
            <a:chExt cx="5172741" cy="2072210"/>
          </a:xfrm>
        </p:grpSpPr>
        <p:sp>
          <p:nvSpPr>
            <p:cNvPr id="95" name="object 5">
              <a:extLst>
                <a:ext uri="{FF2B5EF4-FFF2-40B4-BE49-F238E27FC236}">
                  <a16:creationId xmlns:a16="http://schemas.microsoft.com/office/drawing/2014/main" id="{1A11EDCB-855B-F384-F8C6-7B9349A7CB2A}"/>
                </a:ext>
              </a:extLst>
            </p:cNvPr>
            <p:cNvSpPr/>
            <p:nvPr/>
          </p:nvSpPr>
          <p:spPr>
            <a:xfrm>
              <a:off x="5275745" y="3350501"/>
              <a:ext cx="321945" cy="500380"/>
            </a:xfrm>
            <a:custGeom>
              <a:avLst/>
              <a:gdLst/>
              <a:ahLst/>
              <a:cxnLst/>
              <a:rect l="l" t="t" r="r" b="b"/>
              <a:pathLst>
                <a:path w="321945" h="500379">
                  <a:moveTo>
                    <a:pt x="321754" y="414020"/>
                  </a:moveTo>
                  <a:lnTo>
                    <a:pt x="102882" y="414020"/>
                  </a:lnTo>
                  <a:lnTo>
                    <a:pt x="102882" y="0"/>
                  </a:lnTo>
                  <a:lnTo>
                    <a:pt x="0" y="0"/>
                  </a:lnTo>
                  <a:lnTo>
                    <a:pt x="0" y="414020"/>
                  </a:lnTo>
                  <a:lnTo>
                    <a:pt x="0" y="500380"/>
                  </a:lnTo>
                  <a:lnTo>
                    <a:pt x="321754" y="500380"/>
                  </a:lnTo>
                  <a:lnTo>
                    <a:pt x="321754" y="414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6">
              <a:extLst>
                <a:ext uri="{FF2B5EF4-FFF2-40B4-BE49-F238E27FC236}">
                  <a16:creationId xmlns:a16="http://schemas.microsoft.com/office/drawing/2014/main" id="{275201C7-4F60-0B9E-3DD9-641DD98CA754}"/>
                </a:ext>
              </a:extLst>
            </p:cNvPr>
            <p:cNvSpPr/>
            <p:nvPr/>
          </p:nvSpPr>
          <p:spPr>
            <a:xfrm>
              <a:off x="5649976" y="3349904"/>
              <a:ext cx="103505" cy="501015"/>
            </a:xfrm>
            <a:custGeom>
              <a:avLst/>
              <a:gdLst/>
              <a:ahLst/>
              <a:cxnLst/>
              <a:rect l="l" t="t" r="r" b="b"/>
              <a:pathLst>
                <a:path w="103504" h="501014">
                  <a:moveTo>
                    <a:pt x="102882" y="0"/>
                  </a:moveTo>
                  <a:lnTo>
                    <a:pt x="0" y="0"/>
                  </a:lnTo>
                  <a:lnTo>
                    <a:pt x="0" y="500964"/>
                  </a:lnTo>
                  <a:lnTo>
                    <a:pt x="102882" y="500964"/>
                  </a:lnTo>
                  <a:lnTo>
                    <a:pt x="102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7">
              <a:extLst>
                <a:ext uri="{FF2B5EF4-FFF2-40B4-BE49-F238E27FC236}">
                  <a16:creationId xmlns:a16="http://schemas.microsoft.com/office/drawing/2014/main" id="{32AEDE5C-02DC-EAE4-3153-B8505F28B6B2}"/>
                </a:ext>
              </a:extLst>
            </p:cNvPr>
            <p:cNvSpPr/>
            <p:nvPr/>
          </p:nvSpPr>
          <p:spPr>
            <a:xfrm>
              <a:off x="5826162" y="3349904"/>
              <a:ext cx="421640" cy="501015"/>
            </a:xfrm>
            <a:custGeom>
              <a:avLst/>
              <a:gdLst/>
              <a:ahLst/>
              <a:cxnLst/>
              <a:rect l="l" t="t" r="r" b="b"/>
              <a:pathLst>
                <a:path w="421639" h="501014">
                  <a:moveTo>
                    <a:pt x="44386" y="0"/>
                  </a:moveTo>
                  <a:lnTo>
                    <a:pt x="0" y="0"/>
                  </a:lnTo>
                  <a:lnTo>
                    <a:pt x="0" y="500964"/>
                  </a:lnTo>
                  <a:lnTo>
                    <a:pt x="46736" y="500964"/>
                  </a:lnTo>
                  <a:lnTo>
                    <a:pt x="46736" y="412876"/>
                  </a:lnTo>
                  <a:lnTo>
                    <a:pt x="102882" y="412876"/>
                  </a:lnTo>
                  <a:lnTo>
                    <a:pt x="102882" y="88087"/>
                  </a:lnTo>
                  <a:lnTo>
                    <a:pt x="44386" y="88087"/>
                  </a:lnTo>
                  <a:lnTo>
                    <a:pt x="44386" y="0"/>
                  </a:lnTo>
                  <a:close/>
                </a:path>
                <a:path w="421639" h="501014">
                  <a:moveTo>
                    <a:pt x="102882" y="412876"/>
                  </a:moveTo>
                  <a:lnTo>
                    <a:pt x="46736" y="412876"/>
                  </a:lnTo>
                  <a:lnTo>
                    <a:pt x="46736" y="500964"/>
                  </a:lnTo>
                  <a:lnTo>
                    <a:pt x="102882" y="500964"/>
                  </a:lnTo>
                  <a:lnTo>
                    <a:pt x="102882" y="412876"/>
                  </a:lnTo>
                  <a:close/>
                </a:path>
                <a:path w="421639" h="501014">
                  <a:moveTo>
                    <a:pt x="178193" y="0"/>
                  </a:moveTo>
                  <a:lnTo>
                    <a:pt x="102882" y="0"/>
                  </a:lnTo>
                  <a:lnTo>
                    <a:pt x="102882" y="88087"/>
                  </a:lnTo>
                  <a:lnTo>
                    <a:pt x="172148" y="88087"/>
                  </a:lnTo>
                  <a:lnTo>
                    <a:pt x="195365" y="89181"/>
                  </a:lnTo>
                  <a:lnTo>
                    <a:pt x="235879" y="97929"/>
                  </a:lnTo>
                  <a:lnTo>
                    <a:pt x="281751" y="127682"/>
                  </a:lnTo>
                  <a:lnTo>
                    <a:pt x="309462" y="178217"/>
                  </a:lnTo>
                  <a:lnTo>
                    <a:pt x="317701" y="223776"/>
                  </a:lnTo>
                  <a:lnTo>
                    <a:pt x="318731" y="250151"/>
                  </a:lnTo>
                  <a:lnTo>
                    <a:pt x="317701" y="276681"/>
                  </a:lnTo>
                  <a:lnTo>
                    <a:pt x="309462" y="322491"/>
                  </a:lnTo>
                  <a:lnTo>
                    <a:pt x="293001" y="358673"/>
                  </a:lnTo>
                  <a:lnTo>
                    <a:pt x="253009" y="395389"/>
                  </a:lnTo>
                  <a:lnTo>
                    <a:pt x="216233" y="408505"/>
                  </a:lnTo>
                  <a:lnTo>
                    <a:pt x="171475" y="412876"/>
                  </a:lnTo>
                  <a:lnTo>
                    <a:pt x="102882" y="412876"/>
                  </a:lnTo>
                  <a:lnTo>
                    <a:pt x="102882" y="500964"/>
                  </a:lnTo>
                  <a:lnTo>
                    <a:pt x="176517" y="500964"/>
                  </a:lnTo>
                  <a:lnTo>
                    <a:pt x="213331" y="499073"/>
                  </a:lnTo>
                  <a:lnTo>
                    <a:pt x="278896" y="483942"/>
                  </a:lnTo>
                  <a:lnTo>
                    <a:pt x="333454" y="453955"/>
                  </a:lnTo>
                  <a:lnTo>
                    <a:pt x="375564" y="410755"/>
                  </a:lnTo>
                  <a:lnTo>
                    <a:pt x="404728" y="354863"/>
                  </a:lnTo>
                  <a:lnTo>
                    <a:pt x="419444" y="287784"/>
                  </a:lnTo>
                  <a:lnTo>
                    <a:pt x="421284" y="250151"/>
                  </a:lnTo>
                  <a:lnTo>
                    <a:pt x="419444" y="212663"/>
                  </a:lnTo>
                  <a:lnTo>
                    <a:pt x="413980" y="178217"/>
                  </a:lnTo>
                  <a:lnTo>
                    <a:pt x="413924" y="177865"/>
                  </a:lnTo>
                  <a:lnTo>
                    <a:pt x="391858" y="116332"/>
                  </a:lnTo>
                  <a:lnTo>
                    <a:pt x="356219" y="66700"/>
                  </a:lnTo>
                  <a:lnTo>
                    <a:pt x="308140" y="30099"/>
                  </a:lnTo>
                  <a:lnTo>
                    <a:pt x="248505" y="7529"/>
                  </a:lnTo>
                  <a:lnTo>
                    <a:pt x="214683" y="1882"/>
                  </a:lnTo>
                  <a:lnTo>
                    <a:pt x="178193" y="0"/>
                  </a:lnTo>
                  <a:close/>
                </a:path>
                <a:path w="421639" h="501014">
                  <a:moveTo>
                    <a:pt x="102882" y="0"/>
                  </a:moveTo>
                  <a:lnTo>
                    <a:pt x="44386" y="0"/>
                  </a:lnTo>
                  <a:lnTo>
                    <a:pt x="44386" y="88087"/>
                  </a:lnTo>
                  <a:lnTo>
                    <a:pt x="102882" y="88087"/>
                  </a:lnTo>
                  <a:lnTo>
                    <a:pt x="102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8">
              <a:extLst>
                <a:ext uri="{FF2B5EF4-FFF2-40B4-BE49-F238E27FC236}">
                  <a16:creationId xmlns:a16="http://schemas.microsoft.com/office/drawing/2014/main" id="{36DE462F-23DC-63A0-1041-F60440C4FEFC}"/>
                </a:ext>
              </a:extLst>
            </p:cNvPr>
            <p:cNvSpPr/>
            <p:nvPr/>
          </p:nvSpPr>
          <p:spPr>
            <a:xfrm>
              <a:off x="6306286" y="3350501"/>
              <a:ext cx="341630" cy="500380"/>
            </a:xfrm>
            <a:custGeom>
              <a:avLst/>
              <a:gdLst/>
              <a:ahLst/>
              <a:cxnLst/>
              <a:rect l="l" t="t" r="r" b="b"/>
              <a:pathLst>
                <a:path w="341629" h="500379">
                  <a:moveTo>
                    <a:pt x="341261" y="414020"/>
                  </a:moveTo>
                  <a:lnTo>
                    <a:pt x="102882" y="414020"/>
                  </a:lnTo>
                  <a:lnTo>
                    <a:pt x="102882" y="289560"/>
                  </a:lnTo>
                  <a:lnTo>
                    <a:pt x="322770" y="289560"/>
                  </a:lnTo>
                  <a:lnTo>
                    <a:pt x="322770" y="205740"/>
                  </a:lnTo>
                  <a:lnTo>
                    <a:pt x="102882" y="205740"/>
                  </a:lnTo>
                  <a:lnTo>
                    <a:pt x="102882" y="85090"/>
                  </a:lnTo>
                  <a:lnTo>
                    <a:pt x="340918" y="85090"/>
                  </a:lnTo>
                  <a:lnTo>
                    <a:pt x="340918" y="0"/>
                  </a:lnTo>
                  <a:lnTo>
                    <a:pt x="0" y="0"/>
                  </a:lnTo>
                  <a:lnTo>
                    <a:pt x="0" y="85090"/>
                  </a:lnTo>
                  <a:lnTo>
                    <a:pt x="0" y="205740"/>
                  </a:lnTo>
                  <a:lnTo>
                    <a:pt x="0" y="289560"/>
                  </a:lnTo>
                  <a:lnTo>
                    <a:pt x="0" y="414020"/>
                  </a:lnTo>
                  <a:lnTo>
                    <a:pt x="0" y="500380"/>
                  </a:lnTo>
                  <a:lnTo>
                    <a:pt x="341261" y="500380"/>
                  </a:lnTo>
                  <a:lnTo>
                    <a:pt x="341261" y="414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">
              <a:extLst>
                <a:ext uri="{FF2B5EF4-FFF2-40B4-BE49-F238E27FC236}">
                  <a16:creationId xmlns:a16="http://schemas.microsoft.com/office/drawing/2014/main" id="{AAB570E2-66C7-B3EF-92F3-18C9BC22628B}"/>
                </a:ext>
              </a:extLst>
            </p:cNvPr>
            <p:cNvSpPr/>
            <p:nvPr/>
          </p:nvSpPr>
          <p:spPr>
            <a:xfrm>
              <a:off x="6710769" y="3349916"/>
              <a:ext cx="779145" cy="501015"/>
            </a:xfrm>
            <a:custGeom>
              <a:avLst/>
              <a:gdLst/>
              <a:ahLst/>
              <a:cxnLst/>
              <a:rect l="l" t="t" r="r" b="b"/>
              <a:pathLst>
                <a:path w="779145" h="501014">
                  <a:moveTo>
                    <a:pt x="393369" y="500964"/>
                  </a:moveTo>
                  <a:lnTo>
                    <a:pt x="297484" y="323100"/>
                  </a:lnTo>
                  <a:lnTo>
                    <a:pt x="288023" y="305549"/>
                  </a:lnTo>
                  <a:lnTo>
                    <a:pt x="292163" y="303936"/>
                  </a:lnTo>
                  <a:lnTo>
                    <a:pt x="311480" y="293306"/>
                  </a:lnTo>
                  <a:lnTo>
                    <a:pt x="342912" y="265734"/>
                  </a:lnTo>
                  <a:lnTo>
                    <a:pt x="364604" y="229971"/>
                  </a:lnTo>
                  <a:lnTo>
                    <a:pt x="375526" y="187274"/>
                  </a:lnTo>
                  <a:lnTo>
                    <a:pt x="376897" y="163398"/>
                  </a:lnTo>
                  <a:lnTo>
                    <a:pt x="375602" y="140157"/>
                  </a:lnTo>
                  <a:lnTo>
                    <a:pt x="375564" y="139331"/>
                  </a:lnTo>
                  <a:lnTo>
                    <a:pt x="371563" y="116916"/>
                  </a:lnTo>
                  <a:lnTo>
                    <a:pt x="364883" y="96126"/>
                  </a:lnTo>
                  <a:lnTo>
                    <a:pt x="359486" y="85064"/>
                  </a:lnTo>
                  <a:lnTo>
                    <a:pt x="355549" y="76987"/>
                  </a:lnTo>
                  <a:lnTo>
                    <a:pt x="329450" y="44462"/>
                  </a:lnTo>
                  <a:lnTo>
                    <a:pt x="293852" y="20167"/>
                  </a:lnTo>
                  <a:lnTo>
                    <a:pt x="271995" y="11176"/>
                  </a:lnTo>
                  <a:lnTo>
                    <a:pt x="271995" y="163398"/>
                  </a:lnTo>
                  <a:lnTo>
                    <a:pt x="271348" y="175209"/>
                  </a:lnTo>
                  <a:lnTo>
                    <a:pt x="255993" y="213144"/>
                  </a:lnTo>
                  <a:lnTo>
                    <a:pt x="220599" y="235038"/>
                  </a:lnTo>
                  <a:lnTo>
                    <a:pt x="180886" y="240055"/>
                  </a:lnTo>
                  <a:lnTo>
                    <a:pt x="102882" y="240055"/>
                  </a:lnTo>
                  <a:lnTo>
                    <a:pt x="102882" y="85064"/>
                  </a:lnTo>
                  <a:lnTo>
                    <a:pt x="180543" y="85064"/>
                  </a:lnTo>
                  <a:lnTo>
                    <a:pt x="220573" y="90258"/>
                  </a:lnTo>
                  <a:lnTo>
                    <a:pt x="255993" y="112712"/>
                  </a:lnTo>
                  <a:lnTo>
                    <a:pt x="271348" y="151282"/>
                  </a:lnTo>
                  <a:lnTo>
                    <a:pt x="271995" y="163398"/>
                  </a:lnTo>
                  <a:lnTo>
                    <a:pt x="271995" y="11176"/>
                  </a:lnTo>
                  <a:lnTo>
                    <a:pt x="249389" y="5041"/>
                  </a:lnTo>
                  <a:lnTo>
                    <a:pt x="224066" y="1257"/>
                  </a:lnTo>
                  <a:lnTo>
                    <a:pt x="196684" y="0"/>
                  </a:lnTo>
                  <a:lnTo>
                    <a:pt x="0" y="0"/>
                  </a:lnTo>
                  <a:lnTo>
                    <a:pt x="0" y="500964"/>
                  </a:lnTo>
                  <a:lnTo>
                    <a:pt x="102882" y="500964"/>
                  </a:lnTo>
                  <a:lnTo>
                    <a:pt x="102882" y="323100"/>
                  </a:lnTo>
                  <a:lnTo>
                    <a:pt x="186004" y="323100"/>
                  </a:lnTo>
                  <a:lnTo>
                    <a:pt x="280073" y="500964"/>
                  </a:lnTo>
                  <a:lnTo>
                    <a:pt x="393369" y="500964"/>
                  </a:lnTo>
                  <a:close/>
                </a:path>
                <a:path w="779145" h="501014">
                  <a:moveTo>
                    <a:pt x="778687" y="414604"/>
                  </a:moveTo>
                  <a:lnTo>
                    <a:pt x="540308" y="414604"/>
                  </a:lnTo>
                  <a:lnTo>
                    <a:pt x="540308" y="290144"/>
                  </a:lnTo>
                  <a:lnTo>
                    <a:pt x="760196" y="290144"/>
                  </a:lnTo>
                  <a:lnTo>
                    <a:pt x="760196" y="206324"/>
                  </a:lnTo>
                  <a:lnTo>
                    <a:pt x="540308" y="206324"/>
                  </a:lnTo>
                  <a:lnTo>
                    <a:pt x="540308" y="85674"/>
                  </a:lnTo>
                  <a:lnTo>
                    <a:pt x="778344" y="85674"/>
                  </a:lnTo>
                  <a:lnTo>
                    <a:pt x="778344" y="584"/>
                  </a:lnTo>
                  <a:lnTo>
                    <a:pt x="437426" y="584"/>
                  </a:lnTo>
                  <a:lnTo>
                    <a:pt x="437426" y="85674"/>
                  </a:lnTo>
                  <a:lnTo>
                    <a:pt x="437426" y="206324"/>
                  </a:lnTo>
                  <a:lnTo>
                    <a:pt x="437426" y="290144"/>
                  </a:lnTo>
                  <a:lnTo>
                    <a:pt x="437426" y="414604"/>
                  </a:lnTo>
                  <a:lnTo>
                    <a:pt x="437426" y="500964"/>
                  </a:lnTo>
                  <a:lnTo>
                    <a:pt x="778687" y="500964"/>
                  </a:lnTo>
                  <a:lnTo>
                    <a:pt x="778687" y="4146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">
              <a:extLst>
                <a:ext uri="{FF2B5EF4-FFF2-40B4-BE49-F238E27FC236}">
                  <a16:creationId xmlns:a16="http://schemas.microsoft.com/office/drawing/2014/main" id="{5FD72C6B-9E84-DF6A-9FB3-09F08CF9BE0C}"/>
                </a:ext>
              </a:extLst>
            </p:cNvPr>
            <p:cNvSpPr/>
            <p:nvPr/>
          </p:nvSpPr>
          <p:spPr>
            <a:xfrm>
              <a:off x="7536878" y="3342852"/>
              <a:ext cx="395605" cy="515620"/>
            </a:xfrm>
            <a:custGeom>
              <a:avLst/>
              <a:gdLst/>
              <a:ahLst/>
              <a:cxnLst/>
              <a:rect l="l" t="t" r="r" b="b"/>
              <a:pathLst>
                <a:path w="395604" h="515620">
                  <a:moveTo>
                    <a:pt x="201396" y="0"/>
                  </a:moveTo>
                  <a:lnTo>
                    <a:pt x="149401" y="4745"/>
                  </a:lnTo>
                  <a:lnTo>
                    <a:pt x="103720" y="18986"/>
                  </a:lnTo>
                  <a:lnTo>
                    <a:pt x="65725" y="41727"/>
                  </a:lnTo>
                  <a:lnTo>
                    <a:pt x="36817" y="71945"/>
                  </a:lnTo>
                  <a:lnTo>
                    <a:pt x="18529" y="108762"/>
                  </a:lnTo>
                  <a:lnTo>
                    <a:pt x="12433" y="151295"/>
                  </a:lnTo>
                  <a:lnTo>
                    <a:pt x="14692" y="177214"/>
                  </a:lnTo>
                  <a:lnTo>
                    <a:pt x="32766" y="221177"/>
                  </a:lnTo>
                  <a:lnTo>
                    <a:pt x="68508" y="254818"/>
                  </a:lnTo>
                  <a:lnTo>
                    <a:pt x="119532" y="279273"/>
                  </a:lnTo>
                  <a:lnTo>
                    <a:pt x="218801" y="304903"/>
                  </a:lnTo>
                  <a:lnTo>
                    <a:pt x="231354" y="308476"/>
                  </a:lnTo>
                  <a:lnTo>
                    <a:pt x="269973" y="325621"/>
                  </a:lnTo>
                  <a:lnTo>
                    <a:pt x="291544" y="357231"/>
                  </a:lnTo>
                  <a:lnTo>
                    <a:pt x="292163" y="365467"/>
                  </a:lnTo>
                  <a:lnTo>
                    <a:pt x="291449" y="374606"/>
                  </a:lnTo>
                  <a:lnTo>
                    <a:pt x="266995" y="411611"/>
                  </a:lnTo>
                  <a:lnTo>
                    <a:pt x="226228" y="427329"/>
                  </a:lnTo>
                  <a:lnTo>
                    <a:pt x="200380" y="429348"/>
                  </a:lnTo>
                  <a:lnTo>
                    <a:pt x="186492" y="428791"/>
                  </a:lnTo>
                  <a:lnTo>
                    <a:pt x="139089" y="415437"/>
                  </a:lnTo>
                  <a:lnTo>
                    <a:pt x="108493" y="384556"/>
                  </a:lnTo>
                  <a:lnTo>
                    <a:pt x="99860" y="350672"/>
                  </a:lnTo>
                  <a:lnTo>
                    <a:pt x="0" y="350672"/>
                  </a:lnTo>
                  <a:lnTo>
                    <a:pt x="6934" y="399965"/>
                  </a:lnTo>
                  <a:lnTo>
                    <a:pt x="25717" y="440944"/>
                  </a:lnTo>
                  <a:lnTo>
                    <a:pt x="55427" y="473259"/>
                  </a:lnTo>
                  <a:lnTo>
                    <a:pt x="95148" y="496582"/>
                  </a:lnTo>
                  <a:lnTo>
                    <a:pt x="143976" y="510709"/>
                  </a:lnTo>
                  <a:lnTo>
                    <a:pt x="201053" y="515416"/>
                  </a:lnTo>
                  <a:lnTo>
                    <a:pt x="230535" y="514259"/>
                  </a:lnTo>
                  <a:lnTo>
                    <a:pt x="282817" y="505011"/>
                  </a:lnTo>
                  <a:lnTo>
                    <a:pt x="326039" y="486700"/>
                  </a:lnTo>
                  <a:lnTo>
                    <a:pt x="359324" y="460392"/>
                  </a:lnTo>
                  <a:lnTo>
                    <a:pt x="382337" y="426497"/>
                  </a:lnTo>
                  <a:lnTo>
                    <a:pt x="393938" y="386405"/>
                  </a:lnTo>
                  <a:lnTo>
                    <a:pt x="395389" y="364121"/>
                  </a:lnTo>
                  <a:lnTo>
                    <a:pt x="394715" y="349243"/>
                  </a:lnTo>
                  <a:lnTo>
                    <a:pt x="384632" y="309651"/>
                  </a:lnTo>
                  <a:lnTo>
                    <a:pt x="363193" y="277442"/>
                  </a:lnTo>
                  <a:lnTo>
                    <a:pt x="331631" y="252117"/>
                  </a:lnTo>
                  <a:lnTo>
                    <a:pt x="291564" y="232714"/>
                  </a:lnTo>
                  <a:lnTo>
                    <a:pt x="187718" y="204931"/>
                  </a:lnTo>
                  <a:lnTo>
                    <a:pt x="176971" y="201768"/>
                  </a:lnTo>
                  <a:lnTo>
                    <a:pt x="140536" y="185594"/>
                  </a:lnTo>
                  <a:lnTo>
                    <a:pt x="117997" y="153446"/>
                  </a:lnTo>
                  <a:lnTo>
                    <a:pt x="117335" y="144907"/>
                  </a:lnTo>
                  <a:lnTo>
                    <a:pt x="117954" y="136575"/>
                  </a:lnTo>
                  <a:lnTo>
                    <a:pt x="139401" y="102627"/>
                  </a:lnTo>
                  <a:lnTo>
                    <a:pt x="176591" y="87955"/>
                  </a:lnTo>
                  <a:lnTo>
                    <a:pt x="200710" y="86067"/>
                  </a:lnTo>
                  <a:lnTo>
                    <a:pt x="219089" y="87160"/>
                  </a:lnTo>
                  <a:lnTo>
                    <a:pt x="262750" y="103555"/>
                  </a:lnTo>
                  <a:lnTo>
                    <a:pt x="286162" y="137527"/>
                  </a:lnTo>
                  <a:lnTo>
                    <a:pt x="288798" y="152298"/>
                  </a:lnTo>
                  <a:lnTo>
                    <a:pt x="387654" y="152298"/>
                  </a:lnTo>
                  <a:lnTo>
                    <a:pt x="381098" y="109686"/>
                  </a:lnTo>
                  <a:lnTo>
                    <a:pt x="363435" y="72618"/>
                  </a:lnTo>
                  <a:lnTo>
                    <a:pt x="335662" y="42110"/>
                  </a:lnTo>
                  <a:lnTo>
                    <a:pt x="298716" y="19164"/>
                  </a:lnTo>
                  <a:lnTo>
                    <a:pt x="253628" y="4791"/>
                  </a:lnTo>
                  <a:lnTo>
                    <a:pt x="228404" y="1197"/>
                  </a:lnTo>
                  <a:lnTo>
                    <a:pt x="2013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1">
              <a:extLst>
                <a:ext uri="{FF2B5EF4-FFF2-40B4-BE49-F238E27FC236}">
                  <a16:creationId xmlns:a16="http://schemas.microsoft.com/office/drawing/2014/main" id="{317DDE92-1C46-3B27-757B-5819F06CF877}"/>
                </a:ext>
              </a:extLst>
            </p:cNvPr>
            <p:cNvSpPr/>
            <p:nvPr/>
          </p:nvSpPr>
          <p:spPr>
            <a:xfrm>
              <a:off x="5288407" y="4030573"/>
              <a:ext cx="447040" cy="272415"/>
            </a:xfrm>
            <a:custGeom>
              <a:avLst/>
              <a:gdLst/>
              <a:ahLst/>
              <a:cxnLst/>
              <a:rect l="l" t="t" r="r" b="b"/>
              <a:pathLst>
                <a:path w="447039" h="272414">
                  <a:moveTo>
                    <a:pt x="229019" y="135991"/>
                  </a:moveTo>
                  <a:lnTo>
                    <a:pt x="228015" y="115608"/>
                  </a:lnTo>
                  <a:lnTo>
                    <a:pt x="225044" y="96901"/>
                  </a:lnTo>
                  <a:lnTo>
                    <a:pt x="225018" y="96697"/>
                  </a:lnTo>
                  <a:lnTo>
                    <a:pt x="204177" y="48882"/>
                  </a:lnTo>
                  <a:lnTo>
                    <a:pt x="173278" y="20129"/>
                  </a:lnTo>
                  <a:lnTo>
                    <a:pt x="173278" y="135991"/>
                  </a:lnTo>
                  <a:lnTo>
                    <a:pt x="172707" y="150418"/>
                  </a:lnTo>
                  <a:lnTo>
                    <a:pt x="159283" y="194995"/>
                  </a:lnTo>
                  <a:lnTo>
                    <a:pt x="128079" y="219113"/>
                  </a:lnTo>
                  <a:lnTo>
                    <a:pt x="93218" y="224472"/>
                  </a:lnTo>
                  <a:lnTo>
                    <a:pt x="55930" y="224472"/>
                  </a:lnTo>
                  <a:lnTo>
                    <a:pt x="55930" y="47891"/>
                  </a:lnTo>
                  <a:lnTo>
                    <a:pt x="93586" y="47891"/>
                  </a:lnTo>
                  <a:lnTo>
                    <a:pt x="137629" y="57391"/>
                  </a:lnTo>
                  <a:lnTo>
                    <a:pt x="164325" y="86448"/>
                  </a:lnTo>
                  <a:lnTo>
                    <a:pt x="168160" y="96697"/>
                  </a:lnTo>
                  <a:lnTo>
                    <a:pt x="168236" y="96901"/>
                  </a:lnTo>
                  <a:lnTo>
                    <a:pt x="171030" y="108635"/>
                  </a:lnTo>
                  <a:lnTo>
                    <a:pt x="172707" y="121666"/>
                  </a:lnTo>
                  <a:lnTo>
                    <a:pt x="173278" y="135991"/>
                  </a:lnTo>
                  <a:lnTo>
                    <a:pt x="173278" y="20129"/>
                  </a:lnTo>
                  <a:lnTo>
                    <a:pt x="135089" y="4089"/>
                  </a:lnTo>
                  <a:lnTo>
                    <a:pt x="96875" y="0"/>
                  </a:lnTo>
                  <a:lnTo>
                    <a:pt x="55930" y="0"/>
                  </a:lnTo>
                  <a:lnTo>
                    <a:pt x="24130" y="0"/>
                  </a:lnTo>
                  <a:lnTo>
                    <a:pt x="0" y="0"/>
                  </a:lnTo>
                  <a:lnTo>
                    <a:pt x="0" y="272338"/>
                  </a:lnTo>
                  <a:lnTo>
                    <a:pt x="25400" y="272338"/>
                  </a:lnTo>
                  <a:lnTo>
                    <a:pt x="55930" y="272338"/>
                  </a:lnTo>
                  <a:lnTo>
                    <a:pt x="95961" y="272338"/>
                  </a:lnTo>
                  <a:lnTo>
                    <a:pt x="115963" y="271322"/>
                  </a:lnTo>
                  <a:lnTo>
                    <a:pt x="167246" y="255892"/>
                  </a:lnTo>
                  <a:lnTo>
                    <a:pt x="204165" y="223304"/>
                  </a:lnTo>
                  <a:lnTo>
                    <a:pt x="225018" y="175425"/>
                  </a:lnTo>
                  <a:lnTo>
                    <a:pt x="228015" y="156451"/>
                  </a:lnTo>
                  <a:lnTo>
                    <a:pt x="229019" y="135991"/>
                  </a:lnTo>
                  <a:close/>
                </a:path>
                <a:path w="447039" h="272414">
                  <a:moveTo>
                    <a:pt x="446532" y="225361"/>
                  </a:moveTo>
                  <a:lnTo>
                    <a:pt x="316941" y="225361"/>
                  </a:lnTo>
                  <a:lnTo>
                    <a:pt x="316941" y="158051"/>
                  </a:lnTo>
                  <a:lnTo>
                    <a:pt x="436486" y="158051"/>
                  </a:lnTo>
                  <a:lnTo>
                    <a:pt x="436486" y="112331"/>
                  </a:lnTo>
                  <a:lnTo>
                    <a:pt x="316941" y="112331"/>
                  </a:lnTo>
                  <a:lnTo>
                    <a:pt x="316941" y="46291"/>
                  </a:lnTo>
                  <a:lnTo>
                    <a:pt x="446354" y="46291"/>
                  </a:lnTo>
                  <a:lnTo>
                    <a:pt x="446354" y="571"/>
                  </a:lnTo>
                  <a:lnTo>
                    <a:pt x="261010" y="571"/>
                  </a:lnTo>
                  <a:lnTo>
                    <a:pt x="261010" y="46291"/>
                  </a:lnTo>
                  <a:lnTo>
                    <a:pt x="261010" y="112331"/>
                  </a:lnTo>
                  <a:lnTo>
                    <a:pt x="261010" y="158051"/>
                  </a:lnTo>
                  <a:lnTo>
                    <a:pt x="261010" y="225361"/>
                  </a:lnTo>
                  <a:lnTo>
                    <a:pt x="261010" y="272351"/>
                  </a:lnTo>
                  <a:lnTo>
                    <a:pt x="446532" y="272351"/>
                  </a:lnTo>
                  <a:lnTo>
                    <a:pt x="446532" y="2253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2">
              <a:extLst>
                <a:ext uri="{FF2B5EF4-FFF2-40B4-BE49-F238E27FC236}">
                  <a16:creationId xmlns:a16="http://schemas.microsoft.com/office/drawing/2014/main" id="{CCF168D7-D078-3329-497C-A20B46D8E008}"/>
                </a:ext>
              </a:extLst>
            </p:cNvPr>
            <p:cNvSpPr/>
            <p:nvPr/>
          </p:nvSpPr>
          <p:spPr>
            <a:xfrm>
              <a:off x="5840069" y="4026737"/>
              <a:ext cx="2079625" cy="280670"/>
            </a:xfrm>
            <a:custGeom>
              <a:avLst/>
              <a:gdLst/>
              <a:ahLst/>
              <a:cxnLst/>
              <a:rect l="l" t="t" r="r" b="b"/>
              <a:pathLst>
                <a:path w="2079625" h="280670">
                  <a:moveTo>
                    <a:pt x="214947" y="197954"/>
                  </a:moveTo>
                  <a:lnTo>
                    <a:pt x="201955" y="156235"/>
                  </a:lnTo>
                  <a:lnTo>
                    <a:pt x="166230" y="129679"/>
                  </a:lnTo>
                  <a:lnTo>
                    <a:pt x="99796" y="111010"/>
                  </a:lnTo>
                  <a:lnTo>
                    <a:pt x="92202" y="108610"/>
                  </a:lnTo>
                  <a:lnTo>
                    <a:pt x="78676" y="102870"/>
                  </a:lnTo>
                  <a:lnTo>
                    <a:pt x="73380" y="99275"/>
                  </a:lnTo>
                  <a:lnTo>
                    <a:pt x="65697" y="90627"/>
                  </a:lnTo>
                  <a:lnTo>
                    <a:pt x="63779" y="85242"/>
                  </a:lnTo>
                  <a:lnTo>
                    <a:pt x="63779" y="72567"/>
                  </a:lnTo>
                  <a:lnTo>
                    <a:pt x="99733" y="46786"/>
                  </a:lnTo>
                  <a:lnTo>
                    <a:pt x="109118" y="46786"/>
                  </a:lnTo>
                  <a:lnTo>
                    <a:pt x="148475" y="61518"/>
                  </a:lnTo>
                  <a:lnTo>
                    <a:pt x="156997" y="82791"/>
                  </a:lnTo>
                  <a:lnTo>
                    <a:pt x="210731" y="82791"/>
                  </a:lnTo>
                  <a:lnTo>
                    <a:pt x="197573" y="39484"/>
                  </a:lnTo>
                  <a:lnTo>
                    <a:pt x="162394" y="10414"/>
                  </a:lnTo>
                  <a:lnTo>
                    <a:pt x="124155" y="660"/>
                  </a:lnTo>
                  <a:lnTo>
                    <a:pt x="109474" y="0"/>
                  </a:lnTo>
                  <a:lnTo>
                    <a:pt x="94907" y="647"/>
                  </a:lnTo>
                  <a:lnTo>
                    <a:pt x="56388" y="10325"/>
                  </a:lnTo>
                  <a:lnTo>
                    <a:pt x="20002" y="39116"/>
                  </a:lnTo>
                  <a:lnTo>
                    <a:pt x="6756" y="82245"/>
                  </a:lnTo>
                  <a:lnTo>
                    <a:pt x="7975" y="96342"/>
                  </a:lnTo>
                  <a:lnTo>
                    <a:pt x="26403" y="130048"/>
                  </a:lnTo>
                  <a:lnTo>
                    <a:pt x="64973" y="151828"/>
                  </a:lnTo>
                  <a:lnTo>
                    <a:pt x="118935" y="165760"/>
                  </a:lnTo>
                  <a:lnTo>
                    <a:pt x="125768" y="167716"/>
                  </a:lnTo>
                  <a:lnTo>
                    <a:pt x="158826" y="192468"/>
                  </a:lnTo>
                  <a:lnTo>
                    <a:pt x="158826" y="205511"/>
                  </a:lnTo>
                  <a:lnTo>
                    <a:pt x="129298" y="230936"/>
                  </a:lnTo>
                  <a:lnTo>
                    <a:pt x="108927" y="233400"/>
                  </a:lnTo>
                  <a:lnTo>
                    <a:pt x="101371" y="233108"/>
                  </a:lnTo>
                  <a:lnTo>
                    <a:pt x="57391" y="207721"/>
                  </a:lnTo>
                  <a:lnTo>
                    <a:pt x="54279" y="190639"/>
                  </a:lnTo>
                  <a:lnTo>
                    <a:pt x="0" y="190639"/>
                  </a:lnTo>
                  <a:lnTo>
                    <a:pt x="8051" y="229146"/>
                  </a:lnTo>
                  <a:lnTo>
                    <a:pt x="40233" y="264236"/>
                  </a:lnTo>
                  <a:lnTo>
                    <a:pt x="78257" y="277647"/>
                  </a:lnTo>
                  <a:lnTo>
                    <a:pt x="109296" y="280200"/>
                  </a:lnTo>
                  <a:lnTo>
                    <a:pt x="125310" y="279577"/>
                  </a:lnTo>
                  <a:lnTo>
                    <a:pt x="166141" y="270141"/>
                  </a:lnTo>
                  <a:lnTo>
                    <a:pt x="202323" y="241541"/>
                  </a:lnTo>
                  <a:lnTo>
                    <a:pt x="214147" y="210083"/>
                  </a:lnTo>
                  <a:lnTo>
                    <a:pt x="214947" y="197954"/>
                  </a:lnTo>
                  <a:close/>
                </a:path>
                <a:path w="2079625" h="280670">
                  <a:moveTo>
                    <a:pt x="431533" y="229196"/>
                  </a:moveTo>
                  <a:lnTo>
                    <a:pt x="301942" y="229196"/>
                  </a:lnTo>
                  <a:lnTo>
                    <a:pt x="301942" y="161886"/>
                  </a:lnTo>
                  <a:lnTo>
                    <a:pt x="421487" y="161886"/>
                  </a:lnTo>
                  <a:lnTo>
                    <a:pt x="421487" y="116166"/>
                  </a:lnTo>
                  <a:lnTo>
                    <a:pt x="301942" y="116166"/>
                  </a:lnTo>
                  <a:lnTo>
                    <a:pt x="301942" y="50126"/>
                  </a:lnTo>
                  <a:lnTo>
                    <a:pt x="431355" y="50126"/>
                  </a:lnTo>
                  <a:lnTo>
                    <a:pt x="431355" y="4406"/>
                  </a:lnTo>
                  <a:lnTo>
                    <a:pt x="246011" y="4406"/>
                  </a:lnTo>
                  <a:lnTo>
                    <a:pt x="246011" y="50126"/>
                  </a:lnTo>
                  <a:lnTo>
                    <a:pt x="246011" y="116166"/>
                  </a:lnTo>
                  <a:lnTo>
                    <a:pt x="246011" y="161886"/>
                  </a:lnTo>
                  <a:lnTo>
                    <a:pt x="246011" y="229196"/>
                  </a:lnTo>
                  <a:lnTo>
                    <a:pt x="246011" y="276186"/>
                  </a:lnTo>
                  <a:lnTo>
                    <a:pt x="431533" y="276186"/>
                  </a:lnTo>
                  <a:lnTo>
                    <a:pt x="431533" y="229196"/>
                  </a:lnTo>
                  <a:close/>
                </a:path>
                <a:path w="2079625" h="280670">
                  <a:moveTo>
                    <a:pt x="704519" y="173647"/>
                  </a:moveTo>
                  <a:lnTo>
                    <a:pt x="662584" y="173647"/>
                  </a:lnTo>
                  <a:lnTo>
                    <a:pt x="650430" y="173647"/>
                  </a:lnTo>
                  <a:lnTo>
                    <a:pt x="650176" y="178142"/>
                  </a:lnTo>
                  <a:lnTo>
                    <a:pt x="633679" y="214566"/>
                  </a:lnTo>
                  <a:lnTo>
                    <a:pt x="596722" y="230035"/>
                  </a:lnTo>
                  <a:lnTo>
                    <a:pt x="587273" y="230479"/>
                  </a:lnTo>
                  <a:lnTo>
                    <a:pt x="576580" y="229819"/>
                  </a:lnTo>
                  <a:lnTo>
                    <a:pt x="541223" y="213842"/>
                  </a:lnTo>
                  <a:lnTo>
                    <a:pt x="519874" y="178142"/>
                  </a:lnTo>
                  <a:lnTo>
                    <a:pt x="514921" y="140373"/>
                  </a:lnTo>
                  <a:lnTo>
                    <a:pt x="514896" y="139827"/>
                  </a:lnTo>
                  <a:lnTo>
                    <a:pt x="519925" y="101561"/>
                  </a:lnTo>
                  <a:lnTo>
                    <a:pt x="541350" y="66040"/>
                  </a:lnTo>
                  <a:lnTo>
                    <a:pt x="576173" y="50203"/>
                  </a:lnTo>
                  <a:lnTo>
                    <a:pt x="586549" y="49530"/>
                  </a:lnTo>
                  <a:lnTo>
                    <a:pt x="594334" y="49530"/>
                  </a:lnTo>
                  <a:lnTo>
                    <a:pt x="629983" y="64884"/>
                  </a:lnTo>
                  <a:lnTo>
                    <a:pt x="645579" y="92481"/>
                  </a:lnTo>
                  <a:lnTo>
                    <a:pt x="702424" y="92481"/>
                  </a:lnTo>
                  <a:lnTo>
                    <a:pt x="700595" y="82473"/>
                  </a:lnTo>
                  <a:lnTo>
                    <a:pt x="697941" y="73139"/>
                  </a:lnTo>
                  <a:lnTo>
                    <a:pt x="697877" y="72910"/>
                  </a:lnTo>
                  <a:lnTo>
                    <a:pt x="694245" y="63792"/>
                  </a:lnTo>
                  <a:lnTo>
                    <a:pt x="689724" y="55105"/>
                  </a:lnTo>
                  <a:lnTo>
                    <a:pt x="686079" y="49530"/>
                  </a:lnTo>
                  <a:lnTo>
                    <a:pt x="684390" y="46939"/>
                  </a:lnTo>
                  <a:lnTo>
                    <a:pt x="656170" y="19926"/>
                  </a:lnTo>
                  <a:lnTo>
                    <a:pt x="618477" y="3759"/>
                  </a:lnTo>
                  <a:lnTo>
                    <a:pt x="585635" y="0"/>
                  </a:lnTo>
                  <a:lnTo>
                    <a:pt x="567994" y="1054"/>
                  </a:lnTo>
                  <a:lnTo>
                    <a:pt x="520649" y="16725"/>
                  </a:lnTo>
                  <a:lnTo>
                    <a:pt x="484657" y="49530"/>
                  </a:lnTo>
                  <a:lnTo>
                    <a:pt x="462432" y="99479"/>
                  </a:lnTo>
                  <a:lnTo>
                    <a:pt x="458254" y="139827"/>
                  </a:lnTo>
                  <a:lnTo>
                    <a:pt x="458228" y="140373"/>
                  </a:lnTo>
                  <a:lnTo>
                    <a:pt x="459232" y="161048"/>
                  </a:lnTo>
                  <a:lnTo>
                    <a:pt x="474446" y="214566"/>
                  </a:lnTo>
                  <a:lnTo>
                    <a:pt x="505866" y="253492"/>
                  </a:lnTo>
                  <a:lnTo>
                    <a:pt x="550824" y="275755"/>
                  </a:lnTo>
                  <a:lnTo>
                    <a:pt x="586727" y="280022"/>
                  </a:lnTo>
                  <a:lnTo>
                    <a:pt x="603427" y="279158"/>
                  </a:lnTo>
                  <a:lnTo>
                    <a:pt x="647776" y="266026"/>
                  </a:lnTo>
                  <a:lnTo>
                    <a:pt x="681380" y="238480"/>
                  </a:lnTo>
                  <a:lnTo>
                    <a:pt x="686892" y="230479"/>
                  </a:lnTo>
                  <a:lnTo>
                    <a:pt x="689686" y="226428"/>
                  </a:lnTo>
                  <a:lnTo>
                    <a:pt x="696404" y="212940"/>
                  </a:lnTo>
                  <a:lnTo>
                    <a:pt x="701154" y="198361"/>
                  </a:lnTo>
                  <a:lnTo>
                    <a:pt x="704037" y="182460"/>
                  </a:lnTo>
                  <a:lnTo>
                    <a:pt x="704519" y="173647"/>
                  </a:lnTo>
                  <a:close/>
                </a:path>
                <a:path w="2079625" h="280670">
                  <a:moveTo>
                    <a:pt x="704989" y="131229"/>
                  </a:moveTo>
                  <a:lnTo>
                    <a:pt x="591477" y="131229"/>
                  </a:lnTo>
                  <a:lnTo>
                    <a:pt x="591477" y="173647"/>
                  </a:lnTo>
                  <a:lnTo>
                    <a:pt x="650430" y="173647"/>
                  </a:lnTo>
                  <a:lnTo>
                    <a:pt x="650519" y="171996"/>
                  </a:lnTo>
                  <a:lnTo>
                    <a:pt x="704621" y="171996"/>
                  </a:lnTo>
                  <a:lnTo>
                    <a:pt x="704926" y="166420"/>
                  </a:lnTo>
                  <a:lnTo>
                    <a:pt x="704989" y="131229"/>
                  </a:lnTo>
                  <a:close/>
                </a:path>
                <a:path w="2079625" h="280670">
                  <a:moveTo>
                    <a:pt x="962710" y="3835"/>
                  </a:moveTo>
                  <a:lnTo>
                    <a:pt x="906970" y="3835"/>
                  </a:lnTo>
                  <a:lnTo>
                    <a:pt x="906970" y="176187"/>
                  </a:lnTo>
                  <a:lnTo>
                    <a:pt x="906526" y="183921"/>
                  </a:lnTo>
                  <a:lnTo>
                    <a:pt x="886307" y="219976"/>
                  </a:lnTo>
                  <a:lnTo>
                    <a:pt x="850303" y="230847"/>
                  </a:lnTo>
                  <a:lnTo>
                    <a:pt x="842060" y="230416"/>
                  </a:lnTo>
                  <a:lnTo>
                    <a:pt x="804557" y="210273"/>
                  </a:lnTo>
                  <a:lnTo>
                    <a:pt x="793635" y="176187"/>
                  </a:lnTo>
                  <a:lnTo>
                    <a:pt x="793635" y="3835"/>
                  </a:lnTo>
                  <a:lnTo>
                    <a:pt x="738073" y="3835"/>
                  </a:lnTo>
                  <a:lnTo>
                    <a:pt x="738073" y="180759"/>
                  </a:lnTo>
                  <a:lnTo>
                    <a:pt x="738949" y="195122"/>
                  </a:lnTo>
                  <a:lnTo>
                    <a:pt x="752055" y="232765"/>
                  </a:lnTo>
                  <a:lnTo>
                    <a:pt x="779348" y="260756"/>
                  </a:lnTo>
                  <a:lnTo>
                    <a:pt x="818629" y="276910"/>
                  </a:lnTo>
                  <a:lnTo>
                    <a:pt x="850303" y="280022"/>
                  </a:lnTo>
                  <a:lnTo>
                    <a:pt x="866673" y="279247"/>
                  </a:lnTo>
                  <a:lnTo>
                    <a:pt x="909434" y="267589"/>
                  </a:lnTo>
                  <a:lnTo>
                    <a:pt x="941019" y="243344"/>
                  </a:lnTo>
                  <a:lnTo>
                    <a:pt x="959205" y="208572"/>
                  </a:lnTo>
                  <a:lnTo>
                    <a:pt x="962710" y="180759"/>
                  </a:lnTo>
                  <a:lnTo>
                    <a:pt x="962710" y="3835"/>
                  </a:lnTo>
                  <a:close/>
                </a:path>
                <a:path w="2079625" h="280670">
                  <a:moveTo>
                    <a:pt x="1216063" y="276186"/>
                  </a:moveTo>
                  <a:lnTo>
                    <a:pt x="1163929" y="179501"/>
                  </a:lnTo>
                  <a:lnTo>
                    <a:pt x="1158786" y="169964"/>
                  </a:lnTo>
                  <a:lnTo>
                    <a:pt x="1161046" y="169087"/>
                  </a:lnTo>
                  <a:lnTo>
                    <a:pt x="1195222" y="139103"/>
                  </a:lnTo>
                  <a:lnTo>
                    <a:pt x="1207109" y="92684"/>
                  </a:lnTo>
                  <a:lnTo>
                    <a:pt x="1206373" y="79590"/>
                  </a:lnTo>
                  <a:lnTo>
                    <a:pt x="1204201" y="67411"/>
                  </a:lnTo>
                  <a:lnTo>
                    <a:pt x="1200569" y="56108"/>
                  </a:lnTo>
                  <a:lnTo>
                    <a:pt x="1197635" y="50088"/>
                  </a:lnTo>
                  <a:lnTo>
                    <a:pt x="1195501" y="45707"/>
                  </a:lnTo>
                  <a:lnTo>
                    <a:pt x="1161961" y="14808"/>
                  </a:lnTo>
                  <a:lnTo>
                    <a:pt x="1150073" y="9918"/>
                  </a:lnTo>
                  <a:lnTo>
                    <a:pt x="1150073" y="83540"/>
                  </a:lnTo>
                  <a:lnTo>
                    <a:pt x="1150073" y="101574"/>
                  </a:lnTo>
                  <a:lnTo>
                    <a:pt x="1122133" y="131622"/>
                  </a:lnTo>
                  <a:lnTo>
                    <a:pt x="1100543" y="134353"/>
                  </a:lnTo>
                  <a:lnTo>
                    <a:pt x="1058138" y="134353"/>
                  </a:lnTo>
                  <a:lnTo>
                    <a:pt x="1058138" y="50088"/>
                  </a:lnTo>
                  <a:lnTo>
                    <a:pt x="1100366" y="50088"/>
                  </a:lnTo>
                  <a:lnTo>
                    <a:pt x="1140777" y="63284"/>
                  </a:lnTo>
                  <a:lnTo>
                    <a:pt x="1150073" y="83540"/>
                  </a:lnTo>
                  <a:lnTo>
                    <a:pt x="1150073" y="9918"/>
                  </a:lnTo>
                  <a:lnTo>
                    <a:pt x="1137780" y="6591"/>
                  </a:lnTo>
                  <a:lnTo>
                    <a:pt x="1124013" y="4533"/>
                  </a:lnTo>
                  <a:lnTo>
                    <a:pt x="1109141" y="3848"/>
                  </a:lnTo>
                  <a:lnTo>
                    <a:pt x="1002207" y="3848"/>
                  </a:lnTo>
                  <a:lnTo>
                    <a:pt x="1002207" y="276186"/>
                  </a:lnTo>
                  <a:lnTo>
                    <a:pt x="1058138" y="276186"/>
                  </a:lnTo>
                  <a:lnTo>
                    <a:pt x="1058138" y="179501"/>
                  </a:lnTo>
                  <a:lnTo>
                    <a:pt x="1103325" y="179501"/>
                  </a:lnTo>
                  <a:lnTo>
                    <a:pt x="1154468" y="276186"/>
                  </a:lnTo>
                  <a:lnTo>
                    <a:pt x="1216063" y="276186"/>
                  </a:lnTo>
                  <a:close/>
                </a:path>
                <a:path w="2079625" h="280670">
                  <a:moveTo>
                    <a:pt x="1295946" y="3835"/>
                  </a:moveTo>
                  <a:lnTo>
                    <a:pt x="1240015" y="3835"/>
                  </a:lnTo>
                  <a:lnTo>
                    <a:pt x="1240015" y="276174"/>
                  </a:lnTo>
                  <a:lnTo>
                    <a:pt x="1295946" y="276174"/>
                  </a:lnTo>
                  <a:lnTo>
                    <a:pt x="1295946" y="3835"/>
                  </a:lnTo>
                  <a:close/>
                </a:path>
                <a:path w="2079625" h="280670">
                  <a:moveTo>
                    <a:pt x="1564817" y="139827"/>
                  </a:moveTo>
                  <a:lnTo>
                    <a:pt x="1563814" y="119443"/>
                  </a:lnTo>
                  <a:lnTo>
                    <a:pt x="1560842" y="100736"/>
                  </a:lnTo>
                  <a:lnTo>
                    <a:pt x="1560817" y="100533"/>
                  </a:lnTo>
                  <a:lnTo>
                    <a:pt x="1539976" y="52717"/>
                  </a:lnTo>
                  <a:lnTo>
                    <a:pt x="1509077" y="23964"/>
                  </a:lnTo>
                  <a:lnTo>
                    <a:pt x="1509077" y="139827"/>
                  </a:lnTo>
                  <a:lnTo>
                    <a:pt x="1508506" y="154254"/>
                  </a:lnTo>
                  <a:lnTo>
                    <a:pt x="1495069" y="198831"/>
                  </a:lnTo>
                  <a:lnTo>
                    <a:pt x="1463878" y="222948"/>
                  </a:lnTo>
                  <a:lnTo>
                    <a:pt x="1429016" y="228307"/>
                  </a:lnTo>
                  <a:lnTo>
                    <a:pt x="1391729" y="228307"/>
                  </a:lnTo>
                  <a:lnTo>
                    <a:pt x="1391729" y="51727"/>
                  </a:lnTo>
                  <a:lnTo>
                    <a:pt x="1429372" y="51727"/>
                  </a:lnTo>
                  <a:lnTo>
                    <a:pt x="1473428" y="61226"/>
                  </a:lnTo>
                  <a:lnTo>
                    <a:pt x="1500111" y="90284"/>
                  </a:lnTo>
                  <a:lnTo>
                    <a:pt x="1503946" y="100533"/>
                  </a:lnTo>
                  <a:lnTo>
                    <a:pt x="1504022" y="100736"/>
                  </a:lnTo>
                  <a:lnTo>
                    <a:pt x="1506829" y="112471"/>
                  </a:lnTo>
                  <a:lnTo>
                    <a:pt x="1508506" y="125501"/>
                  </a:lnTo>
                  <a:lnTo>
                    <a:pt x="1509077" y="139827"/>
                  </a:lnTo>
                  <a:lnTo>
                    <a:pt x="1509077" y="23964"/>
                  </a:lnTo>
                  <a:lnTo>
                    <a:pt x="1470888" y="7924"/>
                  </a:lnTo>
                  <a:lnTo>
                    <a:pt x="1432661" y="3835"/>
                  </a:lnTo>
                  <a:lnTo>
                    <a:pt x="1391729" y="3835"/>
                  </a:lnTo>
                  <a:lnTo>
                    <a:pt x="1359916" y="3835"/>
                  </a:lnTo>
                  <a:lnTo>
                    <a:pt x="1335798" y="3835"/>
                  </a:lnTo>
                  <a:lnTo>
                    <a:pt x="1335798" y="276174"/>
                  </a:lnTo>
                  <a:lnTo>
                    <a:pt x="1361198" y="276174"/>
                  </a:lnTo>
                  <a:lnTo>
                    <a:pt x="1391729" y="276174"/>
                  </a:lnTo>
                  <a:lnTo>
                    <a:pt x="1431759" y="276174"/>
                  </a:lnTo>
                  <a:lnTo>
                    <a:pt x="1451762" y="275158"/>
                  </a:lnTo>
                  <a:lnTo>
                    <a:pt x="1503045" y="259727"/>
                  </a:lnTo>
                  <a:lnTo>
                    <a:pt x="1539963" y="227139"/>
                  </a:lnTo>
                  <a:lnTo>
                    <a:pt x="1560817" y="179260"/>
                  </a:lnTo>
                  <a:lnTo>
                    <a:pt x="1563814" y="160286"/>
                  </a:lnTo>
                  <a:lnTo>
                    <a:pt x="1564817" y="139827"/>
                  </a:lnTo>
                  <a:close/>
                </a:path>
                <a:path w="2079625" h="280670">
                  <a:moveTo>
                    <a:pt x="1827110" y="276186"/>
                  </a:moveTo>
                  <a:lnTo>
                    <a:pt x="1805241" y="213868"/>
                  </a:lnTo>
                  <a:lnTo>
                    <a:pt x="1789772" y="169811"/>
                  </a:lnTo>
                  <a:lnTo>
                    <a:pt x="1738579" y="23952"/>
                  </a:lnTo>
                  <a:lnTo>
                    <a:pt x="1731518" y="3848"/>
                  </a:lnTo>
                  <a:lnTo>
                    <a:pt x="1729803" y="3848"/>
                  </a:lnTo>
                  <a:lnTo>
                    <a:pt x="1729803" y="169811"/>
                  </a:lnTo>
                  <a:lnTo>
                    <a:pt x="1660842" y="169811"/>
                  </a:lnTo>
                  <a:lnTo>
                    <a:pt x="1672844" y="131686"/>
                  </a:lnTo>
                  <a:lnTo>
                    <a:pt x="1684362" y="89471"/>
                  </a:lnTo>
                  <a:lnTo>
                    <a:pt x="1694688" y="48945"/>
                  </a:lnTo>
                  <a:lnTo>
                    <a:pt x="1697101" y="58153"/>
                  </a:lnTo>
                  <a:lnTo>
                    <a:pt x="1709521" y="103886"/>
                  </a:lnTo>
                  <a:lnTo>
                    <a:pt x="1721472" y="144589"/>
                  </a:lnTo>
                  <a:lnTo>
                    <a:pt x="1729803" y="169811"/>
                  </a:lnTo>
                  <a:lnTo>
                    <a:pt x="1729803" y="3848"/>
                  </a:lnTo>
                  <a:lnTo>
                    <a:pt x="1658772" y="3848"/>
                  </a:lnTo>
                  <a:lnTo>
                    <a:pt x="1565008" y="276186"/>
                  </a:lnTo>
                  <a:lnTo>
                    <a:pt x="1626425" y="276186"/>
                  </a:lnTo>
                  <a:lnTo>
                    <a:pt x="1646593" y="213868"/>
                  </a:lnTo>
                  <a:lnTo>
                    <a:pt x="1744370" y="213868"/>
                  </a:lnTo>
                  <a:lnTo>
                    <a:pt x="1764969" y="276186"/>
                  </a:lnTo>
                  <a:lnTo>
                    <a:pt x="1827110" y="276186"/>
                  </a:lnTo>
                  <a:close/>
                </a:path>
                <a:path w="2079625" h="280670">
                  <a:moveTo>
                    <a:pt x="2079536" y="139827"/>
                  </a:moveTo>
                  <a:lnTo>
                    <a:pt x="2078532" y="119443"/>
                  </a:lnTo>
                  <a:lnTo>
                    <a:pt x="2075561" y="100736"/>
                  </a:lnTo>
                  <a:lnTo>
                    <a:pt x="2075535" y="100533"/>
                  </a:lnTo>
                  <a:lnTo>
                    <a:pt x="2054707" y="52717"/>
                  </a:lnTo>
                  <a:lnTo>
                    <a:pt x="2023795" y="23952"/>
                  </a:lnTo>
                  <a:lnTo>
                    <a:pt x="2023795" y="139827"/>
                  </a:lnTo>
                  <a:lnTo>
                    <a:pt x="2023224" y="154254"/>
                  </a:lnTo>
                  <a:lnTo>
                    <a:pt x="2009800" y="198831"/>
                  </a:lnTo>
                  <a:lnTo>
                    <a:pt x="1978596" y="222948"/>
                  </a:lnTo>
                  <a:lnTo>
                    <a:pt x="1943735" y="228307"/>
                  </a:lnTo>
                  <a:lnTo>
                    <a:pt x="1906447" y="228307"/>
                  </a:lnTo>
                  <a:lnTo>
                    <a:pt x="1906447" y="51727"/>
                  </a:lnTo>
                  <a:lnTo>
                    <a:pt x="1944103" y="51727"/>
                  </a:lnTo>
                  <a:lnTo>
                    <a:pt x="1988146" y="61226"/>
                  </a:lnTo>
                  <a:lnTo>
                    <a:pt x="2014842" y="90284"/>
                  </a:lnTo>
                  <a:lnTo>
                    <a:pt x="2018677" y="100533"/>
                  </a:lnTo>
                  <a:lnTo>
                    <a:pt x="2018753" y="100736"/>
                  </a:lnTo>
                  <a:lnTo>
                    <a:pt x="2021547" y="112471"/>
                  </a:lnTo>
                  <a:lnTo>
                    <a:pt x="2023224" y="125501"/>
                  </a:lnTo>
                  <a:lnTo>
                    <a:pt x="2023795" y="139827"/>
                  </a:lnTo>
                  <a:lnTo>
                    <a:pt x="2023795" y="23952"/>
                  </a:lnTo>
                  <a:lnTo>
                    <a:pt x="1985606" y="7924"/>
                  </a:lnTo>
                  <a:lnTo>
                    <a:pt x="1947392" y="3835"/>
                  </a:lnTo>
                  <a:lnTo>
                    <a:pt x="1906447" y="3835"/>
                  </a:lnTo>
                  <a:lnTo>
                    <a:pt x="1874647" y="3835"/>
                  </a:lnTo>
                  <a:lnTo>
                    <a:pt x="1850517" y="3835"/>
                  </a:lnTo>
                  <a:lnTo>
                    <a:pt x="1850517" y="276174"/>
                  </a:lnTo>
                  <a:lnTo>
                    <a:pt x="1875929" y="276174"/>
                  </a:lnTo>
                  <a:lnTo>
                    <a:pt x="1906447" y="276174"/>
                  </a:lnTo>
                  <a:lnTo>
                    <a:pt x="1946478" y="276174"/>
                  </a:lnTo>
                  <a:lnTo>
                    <a:pt x="1966480" y="275158"/>
                  </a:lnTo>
                  <a:lnTo>
                    <a:pt x="2017763" y="259727"/>
                  </a:lnTo>
                  <a:lnTo>
                    <a:pt x="2054682" y="227139"/>
                  </a:lnTo>
                  <a:lnTo>
                    <a:pt x="2075535" y="179260"/>
                  </a:lnTo>
                  <a:lnTo>
                    <a:pt x="2078532" y="160286"/>
                  </a:lnTo>
                  <a:lnTo>
                    <a:pt x="2079536" y="1398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3">
              <a:extLst>
                <a:ext uri="{FF2B5EF4-FFF2-40B4-BE49-F238E27FC236}">
                  <a16:creationId xmlns:a16="http://schemas.microsoft.com/office/drawing/2014/main" id="{DB3123CA-5EFB-51B5-BA31-03B2B276B83E}"/>
                </a:ext>
              </a:extLst>
            </p:cNvPr>
            <p:cNvSpPr/>
            <p:nvPr/>
          </p:nvSpPr>
          <p:spPr>
            <a:xfrm>
              <a:off x="5288584" y="2235542"/>
              <a:ext cx="853440" cy="947419"/>
            </a:xfrm>
            <a:custGeom>
              <a:avLst/>
              <a:gdLst/>
              <a:ahLst/>
              <a:cxnLst/>
              <a:rect l="l" t="t" r="r" b="b"/>
              <a:pathLst>
                <a:path w="853439" h="947419">
                  <a:moveTo>
                    <a:pt x="852970" y="0"/>
                  </a:moveTo>
                  <a:lnTo>
                    <a:pt x="594093" y="0"/>
                  </a:lnTo>
                  <a:lnTo>
                    <a:pt x="594093" y="358140"/>
                  </a:lnTo>
                  <a:lnTo>
                    <a:pt x="258889" y="358140"/>
                  </a:lnTo>
                  <a:lnTo>
                    <a:pt x="258889" y="0"/>
                  </a:lnTo>
                  <a:lnTo>
                    <a:pt x="0" y="0"/>
                  </a:lnTo>
                  <a:lnTo>
                    <a:pt x="0" y="358140"/>
                  </a:lnTo>
                  <a:lnTo>
                    <a:pt x="0" y="570230"/>
                  </a:lnTo>
                  <a:lnTo>
                    <a:pt x="0" y="947420"/>
                  </a:lnTo>
                  <a:lnTo>
                    <a:pt x="258889" y="947420"/>
                  </a:lnTo>
                  <a:lnTo>
                    <a:pt x="258889" y="570230"/>
                  </a:lnTo>
                  <a:lnTo>
                    <a:pt x="594093" y="570230"/>
                  </a:lnTo>
                  <a:lnTo>
                    <a:pt x="594093" y="947420"/>
                  </a:lnTo>
                  <a:lnTo>
                    <a:pt x="852970" y="947420"/>
                  </a:lnTo>
                  <a:lnTo>
                    <a:pt x="852970" y="570230"/>
                  </a:lnTo>
                  <a:lnTo>
                    <a:pt x="852970" y="358140"/>
                  </a:lnTo>
                  <a:lnTo>
                    <a:pt x="852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04" name="object 14">
              <a:extLst>
                <a:ext uri="{FF2B5EF4-FFF2-40B4-BE49-F238E27FC236}">
                  <a16:creationId xmlns:a16="http://schemas.microsoft.com/office/drawing/2014/main" id="{0AA815A8-BEF7-D759-D0FB-506D8B132A3A}"/>
                </a:ext>
              </a:extLst>
            </p:cNvPr>
            <p:cNvSpPr/>
            <p:nvPr/>
          </p:nvSpPr>
          <p:spPr>
            <a:xfrm>
              <a:off x="6232540" y="2235197"/>
              <a:ext cx="818515" cy="960119"/>
            </a:xfrm>
            <a:custGeom>
              <a:avLst/>
              <a:gdLst/>
              <a:ahLst/>
              <a:cxnLst/>
              <a:rect l="l" t="t" r="r" b="b"/>
              <a:pathLst>
                <a:path w="818515" h="960119">
                  <a:moveTo>
                    <a:pt x="817994" y="0"/>
                  </a:moveTo>
                  <a:lnTo>
                    <a:pt x="561009" y="0"/>
                  </a:lnTo>
                  <a:lnTo>
                    <a:pt x="561009" y="585838"/>
                  </a:lnTo>
                  <a:lnTo>
                    <a:pt x="559776" y="607443"/>
                  </a:lnTo>
                  <a:lnTo>
                    <a:pt x="549919" y="646719"/>
                  </a:lnTo>
                  <a:lnTo>
                    <a:pt x="530526" y="680487"/>
                  </a:lnTo>
                  <a:lnTo>
                    <a:pt x="487235" y="717816"/>
                  </a:lnTo>
                  <a:lnTo>
                    <a:pt x="450494" y="732366"/>
                  </a:lnTo>
                  <a:lnTo>
                    <a:pt x="408990" y="737209"/>
                  </a:lnTo>
                  <a:lnTo>
                    <a:pt x="387385" y="735999"/>
                  </a:lnTo>
                  <a:lnTo>
                    <a:pt x="348109" y="726306"/>
                  </a:lnTo>
                  <a:lnTo>
                    <a:pt x="314315" y="707203"/>
                  </a:lnTo>
                  <a:lnTo>
                    <a:pt x="276694" y="664387"/>
                  </a:lnTo>
                  <a:lnTo>
                    <a:pt x="261899" y="627737"/>
                  </a:lnTo>
                  <a:lnTo>
                    <a:pt x="256971" y="585838"/>
                  </a:lnTo>
                  <a:lnTo>
                    <a:pt x="256971" y="0"/>
                  </a:lnTo>
                  <a:lnTo>
                    <a:pt x="0" y="0"/>
                  </a:lnTo>
                  <a:lnTo>
                    <a:pt x="0" y="607453"/>
                  </a:lnTo>
                  <a:lnTo>
                    <a:pt x="3200" y="659715"/>
                  </a:lnTo>
                  <a:lnTo>
                    <a:pt x="12801" y="708355"/>
                  </a:lnTo>
                  <a:lnTo>
                    <a:pt x="28803" y="753375"/>
                  </a:lnTo>
                  <a:lnTo>
                    <a:pt x="51206" y="794778"/>
                  </a:lnTo>
                  <a:lnTo>
                    <a:pt x="79347" y="832107"/>
                  </a:lnTo>
                  <a:lnTo>
                    <a:pt x="112582" y="864904"/>
                  </a:lnTo>
                  <a:lnTo>
                    <a:pt x="150908" y="893173"/>
                  </a:lnTo>
                  <a:lnTo>
                    <a:pt x="194322" y="916914"/>
                  </a:lnTo>
                  <a:lnTo>
                    <a:pt x="242161" y="935692"/>
                  </a:lnTo>
                  <a:lnTo>
                    <a:pt x="293781" y="949107"/>
                  </a:lnTo>
                  <a:lnTo>
                    <a:pt x="349179" y="957157"/>
                  </a:lnTo>
                  <a:lnTo>
                    <a:pt x="408355" y="959840"/>
                  </a:lnTo>
                  <a:lnTo>
                    <a:pt x="467827" y="957157"/>
                  </a:lnTo>
                  <a:lnTo>
                    <a:pt x="523484" y="949107"/>
                  </a:lnTo>
                  <a:lnTo>
                    <a:pt x="575326" y="935692"/>
                  </a:lnTo>
                  <a:lnTo>
                    <a:pt x="623354" y="916914"/>
                  </a:lnTo>
                  <a:lnTo>
                    <a:pt x="666900" y="893173"/>
                  </a:lnTo>
                  <a:lnTo>
                    <a:pt x="705318" y="864904"/>
                  </a:lnTo>
                  <a:lnTo>
                    <a:pt x="738609" y="832107"/>
                  </a:lnTo>
                  <a:lnTo>
                    <a:pt x="766775" y="794778"/>
                  </a:lnTo>
                  <a:lnTo>
                    <a:pt x="789179" y="753375"/>
                  </a:lnTo>
                  <a:lnTo>
                    <a:pt x="805186" y="708355"/>
                  </a:lnTo>
                  <a:lnTo>
                    <a:pt x="814791" y="659715"/>
                  </a:lnTo>
                  <a:lnTo>
                    <a:pt x="817994" y="607453"/>
                  </a:lnTo>
                  <a:lnTo>
                    <a:pt x="8179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5">
              <a:extLst>
                <a:ext uri="{FF2B5EF4-FFF2-40B4-BE49-F238E27FC236}">
                  <a16:creationId xmlns:a16="http://schemas.microsoft.com/office/drawing/2014/main" id="{433A00B4-7D61-4A71-31EB-3496E95E7282}"/>
                </a:ext>
              </a:extLst>
            </p:cNvPr>
            <p:cNvSpPr/>
            <p:nvPr/>
          </p:nvSpPr>
          <p:spPr>
            <a:xfrm>
              <a:off x="7141512" y="2235202"/>
              <a:ext cx="778510" cy="948055"/>
            </a:xfrm>
            <a:custGeom>
              <a:avLst/>
              <a:gdLst/>
              <a:ahLst/>
              <a:cxnLst/>
              <a:rect l="l" t="t" r="r" b="b"/>
              <a:pathLst>
                <a:path w="778509" h="948055">
                  <a:moveTo>
                    <a:pt x="410908" y="0"/>
                  </a:moveTo>
                  <a:lnTo>
                    <a:pt x="0" y="0"/>
                  </a:lnTo>
                  <a:lnTo>
                    <a:pt x="0" y="947750"/>
                  </a:lnTo>
                  <a:lnTo>
                    <a:pt x="446519" y="947750"/>
                  </a:lnTo>
                  <a:lnTo>
                    <a:pt x="496253" y="945585"/>
                  </a:lnTo>
                  <a:lnTo>
                    <a:pt x="542412" y="939087"/>
                  </a:lnTo>
                  <a:lnTo>
                    <a:pt x="584991" y="928253"/>
                  </a:lnTo>
                  <a:lnTo>
                    <a:pt x="623989" y="913079"/>
                  </a:lnTo>
                  <a:lnTo>
                    <a:pt x="659034" y="894122"/>
                  </a:lnTo>
                  <a:lnTo>
                    <a:pt x="716118" y="846420"/>
                  </a:lnTo>
                  <a:lnTo>
                    <a:pt x="755549" y="786254"/>
                  </a:lnTo>
                  <a:lnTo>
                    <a:pt x="769752" y="744207"/>
                  </a:lnTo>
                  <a:lnTo>
                    <a:pt x="256971" y="744207"/>
                  </a:lnTo>
                  <a:lnTo>
                    <a:pt x="256971" y="546392"/>
                  </a:lnTo>
                  <a:lnTo>
                    <a:pt x="738009" y="546392"/>
                  </a:lnTo>
                  <a:lnTo>
                    <a:pt x="732736" y="538523"/>
                  </a:lnTo>
                  <a:lnTo>
                    <a:pt x="693140" y="499081"/>
                  </a:lnTo>
                  <a:lnTo>
                    <a:pt x="643807" y="470773"/>
                  </a:lnTo>
                  <a:lnTo>
                    <a:pt x="588309" y="455505"/>
                  </a:lnTo>
                  <a:lnTo>
                    <a:pt x="558469" y="452881"/>
                  </a:lnTo>
                  <a:lnTo>
                    <a:pt x="558469" y="445261"/>
                  </a:lnTo>
                  <a:lnTo>
                    <a:pt x="610235" y="429914"/>
                  </a:lnTo>
                  <a:lnTo>
                    <a:pt x="654837" y="405498"/>
                  </a:lnTo>
                  <a:lnTo>
                    <a:pt x="683268" y="381012"/>
                  </a:lnTo>
                  <a:lnTo>
                    <a:pt x="256971" y="381012"/>
                  </a:lnTo>
                  <a:lnTo>
                    <a:pt x="256971" y="201637"/>
                  </a:lnTo>
                  <a:lnTo>
                    <a:pt x="739200" y="201637"/>
                  </a:lnTo>
                  <a:lnTo>
                    <a:pt x="732274" y="169913"/>
                  </a:lnTo>
                  <a:lnTo>
                    <a:pt x="704138" y="112267"/>
                  </a:lnTo>
                  <a:lnTo>
                    <a:pt x="657539" y="65041"/>
                  </a:lnTo>
                  <a:lnTo>
                    <a:pt x="592823" y="29578"/>
                  </a:lnTo>
                  <a:lnTo>
                    <a:pt x="553779" y="16636"/>
                  </a:lnTo>
                  <a:lnTo>
                    <a:pt x="510447" y="7392"/>
                  </a:lnTo>
                  <a:lnTo>
                    <a:pt x="462824" y="1848"/>
                  </a:lnTo>
                  <a:lnTo>
                    <a:pt x="410908" y="0"/>
                  </a:lnTo>
                  <a:close/>
                </a:path>
                <a:path w="778509" h="948055">
                  <a:moveTo>
                    <a:pt x="738009" y="546392"/>
                  </a:moveTo>
                  <a:lnTo>
                    <a:pt x="385457" y="546392"/>
                  </a:lnTo>
                  <a:lnTo>
                    <a:pt x="403565" y="547146"/>
                  </a:lnTo>
                  <a:lnTo>
                    <a:pt x="420360" y="549411"/>
                  </a:lnTo>
                  <a:lnTo>
                    <a:pt x="462785" y="565173"/>
                  </a:lnTo>
                  <a:lnTo>
                    <a:pt x="491998" y="593140"/>
                  </a:lnTo>
                  <a:lnTo>
                    <a:pt x="506021" y="632554"/>
                  </a:lnTo>
                  <a:lnTo>
                    <a:pt x="506958" y="648157"/>
                  </a:lnTo>
                  <a:lnTo>
                    <a:pt x="504970" y="670026"/>
                  </a:lnTo>
                  <a:lnTo>
                    <a:pt x="489063" y="705650"/>
                  </a:lnTo>
                  <a:lnTo>
                    <a:pt x="457411" y="730255"/>
                  </a:lnTo>
                  <a:lnTo>
                    <a:pt x="410981" y="742657"/>
                  </a:lnTo>
                  <a:lnTo>
                    <a:pt x="382282" y="744207"/>
                  </a:lnTo>
                  <a:lnTo>
                    <a:pt x="769752" y="744207"/>
                  </a:lnTo>
                  <a:lnTo>
                    <a:pt x="775427" y="717074"/>
                  </a:lnTo>
                  <a:lnTo>
                    <a:pt x="777913" y="679322"/>
                  </a:lnTo>
                  <a:lnTo>
                    <a:pt x="776151" y="648157"/>
                  </a:lnTo>
                  <a:lnTo>
                    <a:pt x="776084" y="646963"/>
                  </a:lnTo>
                  <a:lnTo>
                    <a:pt x="770599" y="616673"/>
                  </a:lnTo>
                  <a:lnTo>
                    <a:pt x="761459" y="588450"/>
                  </a:lnTo>
                  <a:lnTo>
                    <a:pt x="748665" y="562292"/>
                  </a:lnTo>
                  <a:lnTo>
                    <a:pt x="738009" y="546392"/>
                  </a:lnTo>
                  <a:close/>
                </a:path>
                <a:path w="778509" h="948055">
                  <a:moveTo>
                    <a:pt x="739200" y="201637"/>
                  </a:moveTo>
                  <a:lnTo>
                    <a:pt x="370192" y="201637"/>
                  </a:lnTo>
                  <a:lnTo>
                    <a:pt x="392392" y="203109"/>
                  </a:lnTo>
                  <a:lnTo>
                    <a:pt x="412569" y="207522"/>
                  </a:lnTo>
                  <a:lnTo>
                    <a:pt x="446849" y="225170"/>
                  </a:lnTo>
                  <a:lnTo>
                    <a:pt x="475172" y="271210"/>
                  </a:lnTo>
                  <a:lnTo>
                    <a:pt x="477062" y="291325"/>
                  </a:lnTo>
                  <a:lnTo>
                    <a:pt x="476185" y="305101"/>
                  </a:lnTo>
                  <a:lnTo>
                    <a:pt x="455392" y="349401"/>
                  </a:lnTo>
                  <a:lnTo>
                    <a:pt x="411378" y="375103"/>
                  </a:lnTo>
                  <a:lnTo>
                    <a:pt x="367017" y="381012"/>
                  </a:lnTo>
                  <a:lnTo>
                    <a:pt x="683268" y="381012"/>
                  </a:lnTo>
                  <a:lnTo>
                    <a:pt x="718769" y="332981"/>
                  </a:lnTo>
                  <a:lnTo>
                    <a:pt x="735936" y="287118"/>
                  </a:lnTo>
                  <a:lnTo>
                    <a:pt x="741571" y="238134"/>
                  </a:lnTo>
                  <a:lnTo>
                    <a:pt x="741654" y="236626"/>
                  </a:lnTo>
                  <a:lnTo>
                    <a:pt x="739375" y="203109"/>
                  </a:lnTo>
                  <a:lnTo>
                    <a:pt x="739309" y="202136"/>
                  </a:lnTo>
                  <a:lnTo>
                    <a:pt x="739200" y="2016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06" name="object 16">
              <a:extLst>
                <a:ext uri="{FF2B5EF4-FFF2-40B4-BE49-F238E27FC236}">
                  <a16:creationId xmlns:a16="http://schemas.microsoft.com/office/drawing/2014/main" id="{9B27EB4A-C36F-1653-AFF3-441A7DA8F568}"/>
                </a:ext>
              </a:extLst>
            </p:cNvPr>
            <p:cNvGrpSpPr/>
            <p:nvPr/>
          </p:nvGrpSpPr>
          <p:grpSpPr>
            <a:xfrm>
              <a:off x="2759742" y="2250230"/>
              <a:ext cx="2042160" cy="2042160"/>
              <a:chOff x="2759742" y="2250230"/>
              <a:chExt cx="2042160" cy="2042160"/>
            </a:xfrm>
          </p:grpSpPr>
          <p:sp>
            <p:nvSpPr>
              <p:cNvPr id="107" name="object 17">
                <a:extLst>
                  <a:ext uri="{FF2B5EF4-FFF2-40B4-BE49-F238E27FC236}">
                    <a16:creationId xmlns:a16="http://schemas.microsoft.com/office/drawing/2014/main" id="{10A33F91-98D8-A066-76FB-A53B6B0EE36F}"/>
                  </a:ext>
                </a:extLst>
              </p:cNvPr>
              <p:cNvSpPr/>
              <p:nvPr/>
            </p:nvSpPr>
            <p:spPr>
              <a:xfrm>
                <a:off x="3159062" y="2649489"/>
                <a:ext cx="1243330" cy="1243330"/>
              </a:xfrm>
              <a:custGeom>
                <a:avLst/>
                <a:gdLst/>
                <a:ahLst/>
                <a:cxnLst/>
                <a:rect l="l" t="t" r="r" b="b"/>
                <a:pathLst>
                  <a:path w="1243329" h="1243329">
                    <a:moveTo>
                      <a:pt x="171987" y="867895"/>
                    </a:moveTo>
                    <a:lnTo>
                      <a:pt x="129973" y="876346"/>
                    </a:lnTo>
                    <a:lnTo>
                      <a:pt x="90404" y="894466"/>
                    </a:lnTo>
                    <a:lnTo>
                      <a:pt x="55064" y="922261"/>
                    </a:lnTo>
                    <a:lnTo>
                      <a:pt x="24472" y="962347"/>
                    </a:lnTo>
                    <a:lnTo>
                      <a:pt x="6118" y="1007500"/>
                    </a:lnTo>
                    <a:lnTo>
                      <a:pt x="0" y="1055185"/>
                    </a:lnTo>
                    <a:lnTo>
                      <a:pt x="6118" y="1102871"/>
                    </a:lnTo>
                    <a:lnTo>
                      <a:pt x="24472" y="1148023"/>
                    </a:lnTo>
                    <a:lnTo>
                      <a:pt x="55064" y="1188110"/>
                    </a:lnTo>
                    <a:lnTo>
                      <a:pt x="95145" y="1218696"/>
                    </a:lnTo>
                    <a:lnTo>
                      <a:pt x="140294" y="1237047"/>
                    </a:lnTo>
                    <a:lnTo>
                      <a:pt x="187977" y="1243164"/>
                    </a:lnTo>
                    <a:lnTo>
                      <a:pt x="235661" y="1237047"/>
                    </a:lnTo>
                    <a:lnTo>
                      <a:pt x="280813" y="1218696"/>
                    </a:lnTo>
                    <a:lnTo>
                      <a:pt x="320900" y="1188110"/>
                    </a:lnTo>
                    <a:lnTo>
                      <a:pt x="348300" y="1153399"/>
                    </a:lnTo>
                    <a:lnTo>
                      <a:pt x="366344" y="1114574"/>
                    </a:lnTo>
                    <a:lnTo>
                      <a:pt x="375039" y="1073324"/>
                    </a:lnTo>
                    <a:lnTo>
                      <a:pt x="374392" y="1031341"/>
                    </a:lnTo>
                    <a:lnTo>
                      <a:pt x="382516" y="990938"/>
                    </a:lnTo>
                    <a:lnTo>
                      <a:pt x="397327" y="951953"/>
                    </a:lnTo>
                    <a:lnTo>
                      <a:pt x="418832" y="915284"/>
                    </a:lnTo>
                    <a:lnTo>
                      <a:pt x="446961" y="881913"/>
                    </a:lnTo>
                    <a:lnTo>
                      <a:pt x="462219" y="869111"/>
                    </a:lnTo>
                    <a:lnTo>
                      <a:pt x="214664" y="869111"/>
                    </a:lnTo>
                    <a:lnTo>
                      <a:pt x="171987" y="867895"/>
                    </a:lnTo>
                    <a:close/>
                  </a:path>
                  <a:path w="1243329" h="1243329">
                    <a:moveTo>
                      <a:pt x="896935" y="808964"/>
                    </a:moveTo>
                    <a:lnTo>
                      <a:pt x="642772" y="808964"/>
                    </a:lnTo>
                    <a:lnTo>
                      <a:pt x="683129" y="816103"/>
                    </a:lnTo>
                    <a:lnTo>
                      <a:pt x="682932" y="816103"/>
                    </a:lnTo>
                    <a:lnTo>
                      <a:pt x="723602" y="830803"/>
                    </a:lnTo>
                    <a:lnTo>
                      <a:pt x="761840" y="852710"/>
                    </a:lnTo>
                    <a:lnTo>
                      <a:pt x="796731" y="881913"/>
                    </a:lnTo>
                    <a:lnTo>
                      <a:pt x="824474" y="914737"/>
                    </a:lnTo>
                    <a:lnTo>
                      <a:pt x="845758" y="950675"/>
                    </a:lnTo>
                    <a:lnTo>
                      <a:pt x="860591" y="988878"/>
                    </a:lnTo>
                    <a:lnTo>
                      <a:pt x="868981" y="1028496"/>
                    </a:lnTo>
                    <a:lnTo>
                      <a:pt x="867767" y="1071179"/>
                    </a:lnTo>
                    <a:lnTo>
                      <a:pt x="876222" y="1113194"/>
                    </a:lnTo>
                    <a:lnTo>
                      <a:pt x="894347" y="1152764"/>
                    </a:lnTo>
                    <a:lnTo>
                      <a:pt x="922143" y="1188110"/>
                    </a:lnTo>
                    <a:lnTo>
                      <a:pt x="962225" y="1218696"/>
                    </a:lnTo>
                    <a:lnTo>
                      <a:pt x="1007376" y="1237047"/>
                    </a:lnTo>
                    <a:lnTo>
                      <a:pt x="1055062" y="1243164"/>
                    </a:lnTo>
                    <a:lnTo>
                      <a:pt x="1102747" y="1237047"/>
                    </a:lnTo>
                    <a:lnTo>
                      <a:pt x="1147898" y="1218696"/>
                    </a:lnTo>
                    <a:lnTo>
                      <a:pt x="1187980" y="1188110"/>
                    </a:lnTo>
                    <a:lnTo>
                      <a:pt x="1218566" y="1148023"/>
                    </a:lnTo>
                    <a:lnTo>
                      <a:pt x="1236917" y="1102871"/>
                    </a:lnTo>
                    <a:lnTo>
                      <a:pt x="1243034" y="1055185"/>
                    </a:lnTo>
                    <a:lnTo>
                      <a:pt x="1236917" y="1007500"/>
                    </a:lnTo>
                    <a:lnTo>
                      <a:pt x="1218566" y="962347"/>
                    </a:lnTo>
                    <a:lnTo>
                      <a:pt x="1187980" y="922261"/>
                    </a:lnTo>
                    <a:lnTo>
                      <a:pt x="1153269" y="894861"/>
                    </a:lnTo>
                    <a:lnTo>
                      <a:pt x="1114445" y="876817"/>
                    </a:lnTo>
                    <a:lnTo>
                      <a:pt x="1076266" y="868768"/>
                    </a:lnTo>
                    <a:lnTo>
                      <a:pt x="1031224" y="868768"/>
                    </a:lnTo>
                    <a:lnTo>
                      <a:pt x="991189" y="860721"/>
                    </a:lnTo>
                    <a:lnTo>
                      <a:pt x="991012" y="860721"/>
                    </a:lnTo>
                    <a:lnTo>
                      <a:pt x="951964" y="845886"/>
                    </a:lnTo>
                    <a:lnTo>
                      <a:pt x="915159" y="824329"/>
                    </a:lnTo>
                    <a:lnTo>
                      <a:pt x="896935" y="808964"/>
                    </a:lnTo>
                    <a:close/>
                  </a:path>
                  <a:path w="1243329" h="1243329">
                    <a:moveTo>
                      <a:pt x="462028" y="374395"/>
                    </a:moveTo>
                    <a:lnTo>
                      <a:pt x="211820" y="374395"/>
                    </a:lnTo>
                    <a:lnTo>
                      <a:pt x="252225" y="382519"/>
                    </a:lnTo>
                    <a:lnTo>
                      <a:pt x="291212" y="397329"/>
                    </a:lnTo>
                    <a:lnTo>
                      <a:pt x="327882" y="418830"/>
                    </a:lnTo>
                    <a:lnTo>
                      <a:pt x="361337" y="447027"/>
                    </a:lnTo>
                    <a:lnTo>
                      <a:pt x="390393" y="481713"/>
                    </a:lnTo>
                    <a:lnTo>
                      <a:pt x="412267" y="519807"/>
                    </a:lnTo>
                    <a:lnTo>
                      <a:pt x="426974" y="560316"/>
                    </a:lnTo>
                    <a:lnTo>
                      <a:pt x="434481" y="601992"/>
                    </a:lnTo>
                    <a:lnTo>
                      <a:pt x="434527" y="602246"/>
                    </a:lnTo>
                    <a:lnTo>
                      <a:pt x="433883" y="608507"/>
                    </a:lnTo>
                    <a:lnTo>
                      <a:pt x="433485" y="615124"/>
                    </a:lnTo>
                    <a:lnTo>
                      <a:pt x="433485" y="628116"/>
                    </a:lnTo>
                    <a:lnTo>
                      <a:pt x="433856" y="634479"/>
                    </a:lnTo>
                    <a:lnTo>
                      <a:pt x="434512" y="640905"/>
                    </a:lnTo>
                    <a:lnTo>
                      <a:pt x="434540" y="641172"/>
                    </a:lnTo>
                    <a:lnTo>
                      <a:pt x="427094" y="682837"/>
                    </a:lnTo>
                    <a:lnTo>
                      <a:pt x="412305" y="723858"/>
                    </a:lnTo>
                    <a:lnTo>
                      <a:pt x="390380" y="762065"/>
                    </a:lnTo>
                    <a:lnTo>
                      <a:pt x="361248" y="796848"/>
                    </a:lnTo>
                    <a:lnTo>
                      <a:pt x="328425" y="824599"/>
                    </a:lnTo>
                    <a:lnTo>
                      <a:pt x="292490" y="845886"/>
                    </a:lnTo>
                    <a:lnTo>
                      <a:pt x="254288" y="860721"/>
                    </a:lnTo>
                    <a:lnTo>
                      <a:pt x="214664" y="869111"/>
                    </a:lnTo>
                    <a:lnTo>
                      <a:pt x="462219" y="869111"/>
                    </a:lnTo>
                    <a:lnTo>
                      <a:pt x="481808" y="852710"/>
                    </a:lnTo>
                    <a:lnTo>
                      <a:pt x="520014" y="830803"/>
                    </a:lnTo>
                    <a:lnTo>
                      <a:pt x="560640" y="816103"/>
                    </a:lnTo>
                    <a:lnTo>
                      <a:pt x="600625" y="808964"/>
                    </a:lnTo>
                    <a:lnTo>
                      <a:pt x="896935" y="808964"/>
                    </a:lnTo>
                    <a:lnTo>
                      <a:pt x="881707" y="796124"/>
                    </a:lnTo>
                    <a:lnTo>
                      <a:pt x="852651" y="761443"/>
                    </a:lnTo>
                    <a:lnTo>
                      <a:pt x="830776" y="723349"/>
                    </a:lnTo>
                    <a:lnTo>
                      <a:pt x="816070" y="682837"/>
                    </a:lnTo>
                    <a:lnTo>
                      <a:pt x="808564" y="641172"/>
                    </a:lnTo>
                    <a:lnTo>
                      <a:pt x="808516" y="640905"/>
                    </a:lnTo>
                    <a:lnTo>
                      <a:pt x="809159" y="634657"/>
                    </a:lnTo>
                    <a:lnTo>
                      <a:pt x="809553" y="628116"/>
                    </a:lnTo>
                    <a:lnTo>
                      <a:pt x="809558" y="615124"/>
                    </a:lnTo>
                    <a:lnTo>
                      <a:pt x="809186" y="608672"/>
                    </a:lnTo>
                    <a:lnTo>
                      <a:pt x="808518" y="602246"/>
                    </a:lnTo>
                    <a:lnTo>
                      <a:pt x="808491" y="601992"/>
                    </a:lnTo>
                    <a:lnTo>
                      <a:pt x="815946" y="560316"/>
                    </a:lnTo>
                    <a:lnTo>
                      <a:pt x="830737" y="519304"/>
                    </a:lnTo>
                    <a:lnTo>
                      <a:pt x="852663" y="481093"/>
                    </a:lnTo>
                    <a:lnTo>
                      <a:pt x="881795" y="446303"/>
                    </a:lnTo>
                    <a:lnTo>
                      <a:pt x="895646" y="434593"/>
                    </a:lnTo>
                    <a:lnTo>
                      <a:pt x="602484" y="434593"/>
                    </a:lnTo>
                    <a:lnTo>
                      <a:pt x="560295" y="427123"/>
                    </a:lnTo>
                    <a:lnTo>
                      <a:pt x="519531" y="412408"/>
                    </a:lnTo>
                    <a:lnTo>
                      <a:pt x="481210" y="390452"/>
                    </a:lnTo>
                    <a:lnTo>
                      <a:pt x="462028" y="374395"/>
                    </a:lnTo>
                    <a:close/>
                  </a:path>
                  <a:path w="1243329" h="1243329">
                    <a:moveTo>
                      <a:pt x="1073199" y="868122"/>
                    </a:moveTo>
                    <a:lnTo>
                      <a:pt x="1031224" y="868768"/>
                    </a:lnTo>
                    <a:lnTo>
                      <a:pt x="1076266" y="868768"/>
                    </a:lnTo>
                    <a:lnTo>
                      <a:pt x="1073199" y="868122"/>
                    </a:lnTo>
                    <a:close/>
                  </a:path>
                  <a:path w="1243329" h="1243329">
                    <a:moveTo>
                      <a:pt x="1055062" y="0"/>
                    </a:moveTo>
                    <a:lnTo>
                      <a:pt x="1007376" y="6117"/>
                    </a:lnTo>
                    <a:lnTo>
                      <a:pt x="962225" y="24468"/>
                    </a:lnTo>
                    <a:lnTo>
                      <a:pt x="922143" y="55054"/>
                    </a:lnTo>
                    <a:lnTo>
                      <a:pt x="894738" y="89764"/>
                    </a:lnTo>
                    <a:lnTo>
                      <a:pt x="876695" y="128589"/>
                    </a:lnTo>
                    <a:lnTo>
                      <a:pt x="868003" y="169834"/>
                    </a:lnTo>
                    <a:lnTo>
                      <a:pt x="868651" y="211810"/>
                    </a:lnTo>
                    <a:lnTo>
                      <a:pt x="860526" y="252221"/>
                    </a:lnTo>
                    <a:lnTo>
                      <a:pt x="845712" y="291207"/>
                    </a:lnTo>
                    <a:lnTo>
                      <a:pt x="824206" y="327875"/>
                    </a:lnTo>
                    <a:lnTo>
                      <a:pt x="796007" y="361327"/>
                    </a:lnTo>
                    <a:lnTo>
                      <a:pt x="761226" y="390452"/>
                    </a:lnTo>
                    <a:lnTo>
                      <a:pt x="722889" y="412408"/>
                    </a:lnTo>
                    <a:lnTo>
                      <a:pt x="682228" y="427123"/>
                    </a:lnTo>
                    <a:lnTo>
                      <a:pt x="682049" y="427123"/>
                    </a:lnTo>
                    <a:lnTo>
                      <a:pt x="640213" y="434593"/>
                    </a:lnTo>
                    <a:lnTo>
                      <a:pt x="895646" y="434593"/>
                    </a:lnTo>
                    <a:lnTo>
                      <a:pt x="914613" y="418560"/>
                    </a:lnTo>
                    <a:lnTo>
                      <a:pt x="950458" y="397329"/>
                    </a:lnTo>
                    <a:lnTo>
                      <a:pt x="988553" y="382519"/>
                    </a:lnTo>
                    <a:lnTo>
                      <a:pt x="988391" y="382519"/>
                    </a:lnTo>
                    <a:lnTo>
                      <a:pt x="1028366" y="374053"/>
                    </a:lnTo>
                    <a:lnTo>
                      <a:pt x="1077085" y="374053"/>
                    </a:lnTo>
                    <a:lnTo>
                      <a:pt x="1113069" y="366812"/>
                    </a:lnTo>
                    <a:lnTo>
                      <a:pt x="1152639" y="348687"/>
                    </a:lnTo>
                    <a:lnTo>
                      <a:pt x="1187980" y="320890"/>
                    </a:lnTo>
                    <a:lnTo>
                      <a:pt x="1218566" y="280808"/>
                    </a:lnTo>
                    <a:lnTo>
                      <a:pt x="1236917" y="235657"/>
                    </a:lnTo>
                    <a:lnTo>
                      <a:pt x="1243034" y="187972"/>
                    </a:lnTo>
                    <a:lnTo>
                      <a:pt x="1236917" y="140287"/>
                    </a:lnTo>
                    <a:lnTo>
                      <a:pt x="1218566" y="95136"/>
                    </a:lnTo>
                    <a:lnTo>
                      <a:pt x="1187980" y="55054"/>
                    </a:lnTo>
                    <a:lnTo>
                      <a:pt x="1147898" y="24468"/>
                    </a:lnTo>
                    <a:lnTo>
                      <a:pt x="1102747" y="6117"/>
                    </a:lnTo>
                    <a:lnTo>
                      <a:pt x="1055062" y="0"/>
                    </a:lnTo>
                    <a:close/>
                  </a:path>
                  <a:path w="1243329" h="1243329">
                    <a:moveTo>
                      <a:pt x="1077085" y="374053"/>
                    </a:moveTo>
                    <a:lnTo>
                      <a:pt x="1028366" y="374053"/>
                    </a:lnTo>
                    <a:lnTo>
                      <a:pt x="1071051" y="375267"/>
                    </a:lnTo>
                    <a:lnTo>
                      <a:pt x="1077085" y="374053"/>
                    </a:lnTo>
                    <a:close/>
                  </a:path>
                  <a:path w="1243329" h="1243329">
                    <a:moveTo>
                      <a:pt x="187977" y="0"/>
                    </a:moveTo>
                    <a:lnTo>
                      <a:pt x="140294" y="6117"/>
                    </a:lnTo>
                    <a:lnTo>
                      <a:pt x="95145" y="24468"/>
                    </a:lnTo>
                    <a:lnTo>
                      <a:pt x="55064" y="55054"/>
                    </a:lnTo>
                    <a:lnTo>
                      <a:pt x="24472" y="95136"/>
                    </a:lnTo>
                    <a:lnTo>
                      <a:pt x="6118" y="140287"/>
                    </a:lnTo>
                    <a:lnTo>
                      <a:pt x="0" y="187972"/>
                    </a:lnTo>
                    <a:lnTo>
                      <a:pt x="6118" y="235657"/>
                    </a:lnTo>
                    <a:lnTo>
                      <a:pt x="24472" y="280808"/>
                    </a:lnTo>
                    <a:lnTo>
                      <a:pt x="55064" y="320890"/>
                    </a:lnTo>
                    <a:lnTo>
                      <a:pt x="89767" y="348296"/>
                    </a:lnTo>
                    <a:lnTo>
                      <a:pt x="128589" y="366341"/>
                    </a:lnTo>
                    <a:lnTo>
                      <a:pt x="169837" y="375036"/>
                    </a:lnTo>
                    <a:lnTo>
                      <a:pt x="211820" y="374395"/>
                    </a:lnTo>
                    <a:lnTo>
                      <a:pt x="462028" y="374395"/>
                    </a:lnTo>
                    <a:lnTo>
                      <a:pt x="418562" y="328421"/>
                    </a:lnTo>
                    <a:lnTo>
                      <a:pt x="397275" y="292487"/>
                    </a:lnTo>
                    <a:lnTo>
                      <a:pt x="382440" y="254286"/>
                    </a:lnTo>
                    <a:lnTo>
                      <a:pt x="374049" y="214668"/>
                    </a:lnTo>
                    <a:lnTo>
                      <a:pt x="375271" y="171983"/>
                    </a:lnTo>
                    <a:lnTo>
                      <a:pt x="366820" y="129965"/>
                    </a:lnTo>
                    <a:lnTo>
                      <a:pt x="348696" y="90395"/>
                    </a:lnTo>
                    <a:lnTo>
                      <a:pt x="320900" y="55054"/>
                    </a:lnTo>
                    <a:lnTo>
                      <a:pt x="280813" y="24468"/>
                    </a:lnTo>
                    <a:lnTo>
                      <a:pt x="235661" y="6117"/>
                    </a:lnTo>
                    <a:lnTo>
                      <a:pt x="187977" y="0"/>
                    </a:lnTo>
                    <a:close/>
                  </a:path>
                </a:pathLst>
              </a:custGeom>
              <a:solidFill>
                <a:srgbClr val="0D274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08" name="object 18">
                <a:extLst>
                  <a:ext uri="{FF2B5EF4-FFF2-40B4-BE49-F238E27FC236}">
                    <a16:creationId xmlns:a16="http://schemas.microsoft.com/office/drawing/2014/main" id="{E6F2507A-581F-E8B8-B43E-2CF1654E8052}"/>
                  </a:ext>
                </a:extLst>
              </p:cNvPr>
              <p:cNvSpPr/>
              <p:nvPr/>
            </p:nvSpPr>
            <p:spPr>
              <a:xfrm>
                <a:off x="2759735" y="2250236"/>
                <a:ext cx="2042160" cy="2042160"/>
              </a:xfrm>
              <a:custGeom>
                <a:avLst/>
                <a:gdLst/>
                <a:ahLst/>
                <a:cxnLst/>
                <a:rect l="l" t="t" r="r" b="b"/>
                <a:pathLst>
                  <a:path w="2042160" h="2042160">
                    <a:moveTo>
                      <a:pt x="364388" y="1018946"/>
                    </a:moveTo>
                    <a:lnTo>
                      <a:pt x="358457" y="972718"/>
                    </a:lnTo>
                    <a:lnTo>
                      <a:pt x="340664" y="928966"/>
                    </a:lnTo>
                    <a:lnTo>
                      <a:pt x="311023" y="890117"/>
                    </a:lnTo>
                    <a:lnTo>
                      <a:pt x="272173" y="860463"/>
                    </a:lnTo>
                    <a:lnTo>
                      <a:pt x="228409" y="842683"/>
                    </a:lnTo>
                    <a:lnTo>
                      <a:pt x="182194" y="836752"/>
                    </a:lnTo>
                    <a:lnTo>
                      <a:pt x="135978" y="842683"/>
                    </a:lnTo>
                    <a:lnTo>
                      <a:pt x="92214" y="860463"/>
                    </a:lnTo>
                    <a:lnTo>
                      <a:pt x="53365" y="890117"/>
                    </a:lnTo>
                    <a:lnTo>
                      <a:pt x="23710" y="928966"/>
                    </a:lnTo>
                    <a:lnTo>
                      <a:pt x="5930" y="972718"/>
                    </a:lnTo>
                    <a:lnTo>
                      <a:pt x="0" y="1018946"/>
                    </a:lnTo>
                    <a:lnTo>
                      <a:pt x="5930" y="1065161"/>
                    </a:lnTo>
                    <a:lnTo>
                      <a:pt x="23710" y="1108925"/>
                    </a:lnTo>
                    <a:lnTo>
                      <a:pt x="53365" y="1147775"/>
                    </a:lnTo>
                    <a:lnTo>
                      <a:pt x="92214" y="1177417"/>
                    </a:lnTo>
                    <a:lnTo>
                      <a:pt x="135978" y="1195209"/>
                    </a:lnTo>
                    <a:lnTo>
                      <a:pt x="182194" y="1201140"/>
                    </a:lnTo>
                    <a:lnTo>
                      <a:pt x="228409" y="1195209"/>
                    </a:lnTo>
                    <a:lnTo>
                      <a:pt x="272173" y="1177417"/>
                    </a:lnTo>
                    <a:lnTo>
                      <a:pt x="311023" y="1147775"/>
                    </a:lnTo>
                    <a:lnTo>
                      <a:pt x="340664" y="1108925"/>
                    </a:lnTo>
                    <a:lnTo>
                      <a:pt x="358457" y="1065161"/>
                    </a:lnTo>
                    <a:lnTo>
                      <a:pt x="364388" y="1018946"/>
                    </a:lnTo>
                    <a:close/>
                  </a:path>
                  <a:path w="2042160" h="2042160">
                    <a:moveTo>
                      <a:pt x="1201140" y="182194"/>
                    </a:moveTo>
                    <a:lnTo>
                      <a:pt x="1195209" y="135978"/>
                    </a:lnTo>
                    <a:lnTo>
                      <a:pt x="1177417" y="92214"/>
                    </a:lnTo>
                    <a:lnTo>
                      <a:pt x="1147775" y="53352"/>
                    </a:lnTo>
                    <a:lnTo>
                      <a:pt x="1108925" y="23710"/>
                    </a:lnTo>
                    <a:lnTo>
                      <a:pt x="1065161" y="5930"/>
                    </a:lnTo>
                    <a:lnTo>
                      <a:pt x="1018946" y="0"/>
                    </a:lnTo>
                    <a:lnTo>
                      <a:pt x="972718" y="5930"/>
                    </a:lnTo>
                    <a:lnTo>
                      <a:pt x="928966" y="23710"/>
                    </a:lnTo>
                    <a:lnTo>
                      <a:pt x="890117" y="53352"/>
                    </a:lnTo>
                    <a:lnTo>
                      <a:pt x="860463" y="92214"/>
                    </a:lnTo>
                    <a:lnTo>
                      <a:pt x="842670" y="135978"/>
                    </a:lnTo>
                    <a:lnTo>
                      <a:pt x="836739" y="182194"/>
                    </a:lnTo>
                    <a:lnTo>
                      <a:pt x="842670" y="228409"/>
                    </a:lnTo>
                    <a:lnTo>
                      <a:pt x="860463" y="272173"/>
                    </a:lnTo>
                    <a:lnTo>
                      <a:pt x="890117" y="311010"/>
                    </a:lnTo>
                    <a:lnTo>
                      <a:pt x="928966" y="340664"/>
                    </a:lnTo>
                    <a:lnTo>
                      <a:pt x="972718" y="358457"/>
                    </a:lnTo>
                    <a:lnTo>
                      <a:pt x="1018946" y="364388"/>
                    </a:lnTo>
                    <a:lnTo>
                      <a:pt x="1065161" y="358457"/>
                    </a:lnTo>
                    <a:lnTo>
                      <a:pt x="1108925" y="340664"/>
                    </a:lnTo>
                    <a:lnTo>
                      <a:pt x="1147775" y="311010"/>
                    </a:lnTo>
                    <a:lnTo>
                      <a:pt x="1177417" y="272173"/>
                    </a:lnTo>
                    <a:lnTo>
                      <a:pt x="1195209" y="228409"/>
                    </a:lnTo>
                    <a:lnTo>
                      <a:pt x="1201140" y="182194"/>
                    </a:lnTo>
                    <a:close/>
                  </a:path>
                  <a:path w="2042160" h="2042160">
                    <a:moveTo>
                      <a:pt x="1204925" y="1859483"/>
                    </a:moveTo>
                    <a:lnTo>
                      <a:pt x="1199007" y="1813267"/>
                    </a:lnTo>
                    <a:lnTo>
                      <a:pt x="1181214" y="1769503"/>
                    </a:lnTo>
                    <a:lnTo>
                      <a:pt x="1151559" y="1730654"/>
                    </a:lnTo>
                    <a:lnTo>
                      <a:pt x="1112710" y="1701012"/>
                    </a:lnTo>
                    <a:lnTo>
                      <a:pt x="1068959" y="1683219"/>
                    </a:lnTo>
                    <a:lnTo>
                      <a:pt x="1022743" y="1677289"/>
                    </a:lnTo>
                    <a:lnTo>
                      <a:pt x="976515" y="1683219"/>
                    </a:lnTo>
                    <a:lnTo>
                      <a:pt x="932751" y="1701012"/>
                    </a:lnTo>
                    <a:lnTo>
                      <a:pt x="893902" y="1730654"/>
                    </a:lnTo>
                    <a:lnTo>
                      <a:pt x="864260" y="1769503"/>
                    </a:lnTo>
                    <a:lnTo>
                      <a:pt x="846467" y="1813267"/>
                    </a:lnTo>
                    <a:lnTo>
                      <a:pt x="840536" y="1859483"/>
                    </a:lnTo>
                    <a:lnTo>
                      <a:pt x="846467" y="1905698"/>
                    </a:lnTo>
                    <a:lnTo>
                      <a:pt x="864260" y="1949462"/>
                    </a:lnTo>
                    <a:lnTo>
                      <a:pt x="893902" y="1988312"/>
                    </a:lnTo>
                    <a:lnTo>
                      <a:pt x="932751" y="2017966"/>
                    </a:lnTo>
                    <a:lnTo>
                      <a:pt x="976515" y="2035759"/>
                    </a:lnTo>
                    <a:lnTo>
                      <a:pt x="1022743" y="2041677"/>
                    </a:lnTo>
                    <a:lnTo>
                      <a:pt x="1068959" y="2035759"/>
                    </a:lnTo>
                    <a:lnTo>
                      <a:pt x="1112710" y="2017966"/>
                    </a:lnTo>
                    <a:lnTo>
                      <a:pt x="1151559" y="1988312"/>
                    </a:lnTo>
                    <a:lnTo>
                      <a:pt x="1181214" y="1949462"/>
                    </a:lnTo>
                    <a:lnTo>
                      <a:pt x="1199007" y="1905698"/>
                    </a:lnTo>
                    <a:lnTo>
                      <a:pt x="1204925" y="1859483"/>
                    </a:lnTo>
                    <a:close/>
                  </a:path>
                  <a:path w="2042160" h="2042160">
                    <a:moveTo>
                      <a:pt x="2041677" y="1022731"/>
                    </a:moveTo>
                    <a:lnTo>
                      <a:pt x="2035759" y="976515"/>
                    </a:lnTo>
                    <a:lnTo>
                      <a:pt x="2017966" y="932751"/>
                    </a:lnTo>
                    <a:lnTo>
                      <a:pt x="1988312" y="893902"/>
                    </a:lnTo>
                    <a:lnTo>
                      <a:pt x="1949462" y="864260"/>
                    </a:lnTo>
                    <a:lnTo>
                      <a:pt x="1905698" y="846480"/>
                    </a:lnTo>
                    <a:lnTo>
                      <a:pt x="1859483" y="840549"/>
                    </a:lnTo>
                    <a:lnTo>
                      <a:pt x="1813267" y="846480"/>
                    </a:lnTo>
                    <a:lnTo>
                      <a:pt x="1769503" y="864260"/>
                    </a:lnTo>
                    <a:lnTo>
                      <a:pt x="1730654" y="893902"/>
                    </a:lnTo>
                    <a:lnTo>
                      <a:pt x="1701012" y="932751"/>
                    </a:lnTo>
                    <a:lnTo>
                      <a:pt x="1683219" y="976515"/>
                    </a:lnTo>
                    <a:lnTo>
                      <a:pt x="1677289" y="1022731"/>
                    </a:lnTo>
                    <a:lnTo>
                      <a:pt x="1683219" y="1068946"/>
                    </a:lnTo>
                    <a:lnTo>
                      <a:pt x="1701012" y="1112710"/>
                    </a:lnTo>
                    <a:lnTo>
                      <a:pt x="1730654" y="1151559"/>
                    </a:lnTo>
                    <a:lnTo>
                      <a:pt x="1769503" y="1181214"/>
                    </a:lnTo>
                    <a:lnTo>
                      <a:pt x="1813267" y="1199007"/>
                    </a:lnTo>
                    <a:lnTo>
                      <a:pt x="1859483" y="1204925"/>
                    </a:lnTo>
                    <a:lnTo>
                      <a:pt x="1905698" y="1199007"/>
                    </a:lnTo>
                    <a:lnTo>
                      <a:pt x="1949462" y="1181214"/>
                    </a:lnTo>
                    <a:lnTo>
                      <a:pt x="1988312" y="1151559"/>
                    </a:lnTo>
                    <a:lnTo>
                      <a:pt x="2017966" y="1112710"/>
                    </a:lnTo>
                    <a:lnTo>
                      <a:pt x="2035759" y="1068946"/>
                    </a:lnTo>
                    <a:lnTo>
                      <a:pt x="2041677" y="1022731"/>
                    </a:lnTo>
                    <a:close/>
                  </a:path>
                </a:pathLst>
              </a:custGeom>
              <a:solidFill>
                <a:srgbClr val="0066A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109" name="Flecha abajo 108">
            <a:extLst>
              <a:ext uri="{FF2B5EF4-FFF2-40B4-BE49-F238E27FC236}">
                <a16:creationId xmlns:a16="http://schemas.microsoft.com/office/drawing/2014/main" id="{9FCDCF2A-A4BD-912E-593B-3861F0E62065}"/>
              </a:ext>
            </a:extLst>
          </p:cNvPr>
          <p:cNvSpPr/>
          <p:nvPr/>
        </p:nvSpPr>
        <p:spPr>
          <a:xfrm rot="10800000">
            <a:off x="923543" y="2029968"/>
            <a:ext cx="144679" cy="285292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0" name="Flecha abajo 109">
            <a:extLst>
              <a:ext uri="{FF2B5EF4-FFF2-40B4-BE49-F238E27FC236}">
                <a16:creationId xmlns:a16="http://schemas.microsoft.com/office/drawing/2014/main" id="{58759E37-138B-612A-E43B-A1D9CF9881FD}"/>
              </a:ext>
            </a:extLst>
          </p:cNvPr>
          <p:cNvSpPr/>
          <p:nvPr/>
        </p:nvSpPr>
        <p:spPr>
          <a:xfrm rot="16200000">
            <a:off x="4005586" y="3227319"/>
            <a:ext cx="181856" cy="426110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1" name="Elipse 110">
            <a:extLst>
              <a:ext uri="{FF2B5EF4-FFF2-40B4-BE49-F238E27FC236}">
                <a16:creationId xmlns:a16="http://schemas.microsoft.com/office/drawing/2014/main" id="{1C458492-C57D-1147-1E3A-671226C03FC8}"/>
              </a:ext>
            </a:extLst>
          </p:cNvPr>
          <p:cNvSpPr/>
          <p:nvPr/>
        </p:nvSpPr>
        <p:spPr>
          <a:xfrm>
            <a:off x="2206524" y="2197209"/>
            <a:ext cx="324740" cy="30799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3" name="Elipse 112">
            <a:extLst>
              <a:ext uri="{FF2B5EF4-FFF2-40B4-BE49-F238E27FC236}">
                <a16:creationId xmlns:a16="http://schemas.microsoft.com/office/drawing/2014/main" id="{69B4DDDF-1E8F-AAB8-D929-B58EC607E2EF}"/>
              </a:ext>
            </a:extLst>
          </p:cNvPr>
          <p:cNvSpPr/>
          <p:nvPr/>
        </p:nvSpPr>
        <p:spPr>
          <a:xfrm>
            <a:off x="3071786" y="2197209"/>
            <a:ext cx="324740" cy="30799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4" name="Elipse 113">
            <a:extLst>
              <a:ext uri="{FF2B5EF4-FFF2-40B4-BE49-F238E27FC236}">
                <a16:creationId xmlns:a16="http://schemas.microsoft.com/office/drawing/2014/main" id="{9F780323-937D-73BA-8B87-CB7D64262B0C}"/>
              </a:ext>
            </a:extLst>
          </p:cNvPr>
          <p:cNvSpPr/>
          <p:nvPr/>
        </p:nvSpPr>
        <p:spPr>
          <a:xfrm>
            <a:off x="3934142" y="2762001"/>
            <a:ext cx="324740" cy="30799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5" name="Elipse 114">
            <a:extLst>
              <a:ext uri="{FF2B5EF4-FFF2-40B4-BE49-F238E27FC236}">
                <a16:creationId xmlns:a16="http://schemas.microsoft.com/office/drawing/2014/main" id="{D8648C0E-8A0C-C901-1177-A3929FC1B3C2}"/>
              </a:ext>
            </a:extLst>
          </p:cNvPr>
          <p:cNvSpPr/>
          <p:nvPr/>
        </p:nvSpPr>
        <p:spPr>
          <a:xfrm>
            <a:off x="4793678" y="3323631"/>
            <a:ext cx="324740" cy="30799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6" name="Elipse 115">
            <a:extLst>
              <a:ext uri="{FF2B5EF4-FFF2-40B4-BE49-F238E27FC236}">
                <a16:creationId xmlns:a16="http://schemas.microsoft.com/office/drawing/2014/main" id="{DB4E91CC-8B29-2909-0774-B1ABD11A025C}"/>
              </a:ext>
            </a:extLst>
          </p:cNvPr>
          <p:cNvSpPr/>
          <p:nvPr/>
        </p:nvSpPr>
        <p:spPr>
          <a:xfrm>
            <a:off x="4790688" y="2751789"/>
            <a:ext cx="324740" cy="30799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17" name="Elipse 116">
            <a:extLst>
              <a:ext uri="{FF2B5EF4-FFF2-40B4-BE49-F238E27FC236}">
                <a16:creationId xmlns:a16="http://schemas.microsoft.com/office/drawing/2014/main" id="{92D7A4BA-BB4A-0D6D-A7C1-1446DCE5C35A}"/>
              </a:ext>
            </a:extLst>
          </p:cNvPr>
          <p:cNvSpPr/>
          <p:nvPr/>
        </p:nvSpPr>
        <p:spPr>
          <a:xfrm>
            <a:off x="1287514" y="5653898"/>
            <a:ext cx="324740" cy="30799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20" name="CuadroTexto 119">
            <a:extLst>
              <a:ext uri="{FF2B5EF4-FFF2-40B4-BE49-F238E27FC236}">
                <a16:creationId xmlns:a16="http://schemas.microsoft.com/office/drawing/2014/main" id="{4ACB499D-39EF-CDC8-E888-3A1CF2194519}"/>
              </a:ext>
            </a:extLst>
          </p:cNvPr>
          <p:cNvSpPr txBox="1"/>
          <p:nvPr/>
        </p:nvSpPr>
        <p:spPr>
          <a:xfrm>
            <a:off x="1145407" y="5953836"/>
            <a:ext cx="68195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050" b="1" noProof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005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 III  ·  LA BRECHA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89739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928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Dónde la matriz deja espacio para mejorar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2983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005C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Ninguno de estos seis puntos discute la ley. Discuten el incentivo que crea.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48640" y="1847088"/>
            <a:ext cx="3514344" cy="1874520"/>
          </a:xfrm>
          <a:prstGeom prst="roundRect">
            <a:avLst>
              <a:gd name="adj" fmla="val 4390"/>
            </a:avLst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6" name="Shape 4"/>
          <p:cNvSpPr/>
          <p:nvPr/>
        </p:nvSpPr>
        <p:spPr>
          <a:xfrm>
            <a:off x="804672" y="2084832"/>
            <a:ext cx="292608" cy="292608"/>
          </a:xfrm>
          <a:prstGeom prst="ellipse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7" name="Text 5"/>
          <p:cNvSpPr txBox="1"/>
          <p:nvPr/>
        </p:nvSpPr>
        <p:spPr>
          <a:xfrm>
            <a:off x="804672" y="20848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2048256"/>
            <a:ext cx="2618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Mide exposición, no madurez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804672" y="2487168"/>
            <a:ext cx="3002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8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empresas del mismo rubro y entorno puntúan igual, tenga una un programa maduro de prevención de pérdidas y la otra nada. </a:t>
            </a: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evalúa riesgo inherente, no residual.</a:t>
            </a:r>
            <a:endParaRPr lang="en-US" sz="1200" b="1" dirty="0"/>
          </a:p>
        </p:txBody>
      </p:sp>
      <p:sp>
        <p:nvSpPr>
          <p:cNvPr id="10" name="Shape 8"/>
          <p:cNvSpPr/>
          <p:nvPr/>
        </p:nvSpPr>
        <p:spPr>
          <a:xfrm>
            <a:off x="4337304" y="1847088"/>
            <a:ext cx="3514344" cy="1874520"/>
          </a:xfrm>
          <a:prstGeom prst="roundRect">
            <a:avLst>
              <a:gd name="adj" fmla="val 4390"/>
            </a:avLst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1" name="Shape 9"/>
          <p:cNvSpPr/>
          <p:nvPr/>
        </p:nvSpPr>
        <p:spPr>
          <a:xfrm>
            <a:off x="4593336" y="2084832"/>
            <a:ext cx="292608" cy="292608"/>
          </a:xfrm>
          <a:prstGeom prst="ellipse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2" name="Text 10"/>
          <p:cNvSpPr txBox="1"/>
          <p:nvPr/>
        </p:nvSpPr>
        <p:spPr>
          <a:xfrm>
            <a:off x="4593336" y="20848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4977384" y="2048256"/>
            <a:ext cx="2618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Penaliza el entorno ajeno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4593336" y="2487168"/>
            <a:ext cx="3002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demanda policial y la vulnerabilidad del sector elevan el puntaje</a:t>
            </a: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quien padece ese entorno, sin un compromiso recíproco del Estado en el mismo polígono.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125968" y="1847088"/>
            <a:ext cx="3514344" cy="1874520"/>
          </a:xfrm>
          <a:prstGeom prst="roundRect">
            <a:avLst>
              <a:gd name="adj" fmla="val 4390"/>
            </a:avLst>
          </a:prstGeom>
          <a:solidFill>
            <a:srgbClr val="E2EAF4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6" name="Shape 14"/>
          <p:cNvSpPr/>
          <p:nvPr/>
        </p:nvSpPr>
        <p:spPr>
          <a:xfrm>
            <a:off x="8382000" y="2084832"/>
            <a:ext cx="292608" cy="292608"/>
          </a:xfrm>
          <a:prstGeom prst="ellipse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17" name="Text 15"/>
          <p:cNvSpPr txBox="1"/>
          <p:nvPr/>
        </p:nvSpPr>
        <p:spPr>
          <a:xfrm>
            <a:off x="8382000" y="20848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8766048" y="2048256"/>
            <a:ext cx="2618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Metodología difícil de auditar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8382000" y="2487168"/>
            <a:ext cx="3002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ponderadores publicados ni datos abiertos </a:t>
            </a: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—y con subreporte conocido en las denuncias— discutir o apelar una clasificación es caro y lento.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3858768"/>
            <a:ext cx="3514344" cy="1874520"/>
          </a:xfrm>
          <a:prstGeom prst="roundRect">
            <a:avLst>
              <a:gd name="adj" fmla="val 4390"/>
            </a:avLst>
          </a:prstGeom>
          <a:solidFill>
            <a:srgbClr val="F5F8FC"/>
          </a:solidFill>
          <a:ln w="1270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1" name="Shape 19"/>
          <p:cNvSpPr/>
          <p:nvPr/>
        </p:nvSpPr>
        <p:spPr>
          <a:xfrm>
            <a:off x="804672" y="4096512"/>
            <a:ext cx="292608" cy="292608"/>
          </a:xfrm>
          <a:prstGeom prst="ellipse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2" name="Text 20"/>
          <p:cNvSpPr txBox="1"/>
          <p:nvPr/>
        </p:nvSpPr>
        <p:spPr>
          <a:xfrm>
            <a:off x="804672" y="4096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4059936"/>
            <a:ext cx="2618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Cumplir el papel no baja el delito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804672" y="4498848"/>
            <a:ext cx="3002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sanción castiga la omisión documental, no el resultado.</a:t>
            </a: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 incentivo empuja al expediente impecable antes que al incidente evitado.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337304" y="3858768"/>
            <a:ext cx="3514344" cy="1874520"/>
          </a:xfrm>
          <a:prstGeom prst="roundRect">
            <a:avLst>
              <a:gd name="adj" fmla="val 4390"/>
            </a:avLst>
          </a:prstGeom>
          <a:solidFill>
            <a:srgbClr val="F5F8FC"/>
          </a:solidFill>
          <a:ln w="1270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26" name="Shape 24"/>
          <p:cNvSpPr/>
          <p:nvPr/>
        </p:nvSpPr>
        <p:spPr>
          <a:xfrm>
            <a:off x="4593336" y="4096512"/>
            <a:ext cx="292608" cy="292608"/>
          </a:xfrm>
          <a:prstGeom prst="ellipse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27" name="Text 25"/>
          <p:cNvSpPr txBox="1"/>
          <p:nvPr/>
        </p:nvSpPr>
        <p:spPr>
          <a:xfrm>
            <a:off x="4593336" y="4096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4977384" y="4059936"/>
            <a:ext cx="2618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costo va íntegro al privado</a:t>
            </a:r>
            <a:endParaRPr lang="en-US" sz="1350" dirty="0"/>
          </a:p>
        </p:txBody>
      </p:sp>
      <p:sp>
        <p:nvSpPr>
          <p:cNvPr id="29" name="Text 27"/>
          <p:cNvSpPr txBox="1"/>
          <p:nvPr/>
        </p:nvSpPr>
        <p:spPr>
          <a:xfrm>
            <a:off x="4593336" y="4498848"/>
            <a:ext cx="3002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hay contrapartida: </a:t>
            </a: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 incentivo tributario, ni rebaja por desempeño, ni reconocimiento de certificaciones y estándares ya implementados.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8125968" y="3858768"/>
            <a:ext cx="3514344" cy="1874520"/>
          </a:xfrm>
          <a:prstGeom prst="roundRect">
            <a:avLst>
              <a:gd name="adj" fmla="val 4390"/>
            </a:avLst>
          </a:prstGeom>
          <a:solidFill>
            <a:srgbClr val="F5F8FC"/>
          </a:solidFill>
          <a:ln w="12700">
            <a:solidFill>
              <a:srgbClr val="D5DEEA"/>
            </a:solidFill>
            <a:prstDash val="solid"/>
          </a:ln>
        </p:spPr>
        <p:txBody>
          <a:bodyPr/>
          <a:lstStyle/>
          <a:p>
            <a:endParaRPr lang="es-ES_tradnl"/>
          </a:p>
        </p:txBody>
      </p:sp>
      <p:sp>
        <p:nvSpPr>
          <p:cNvPr id="31" name="Shape 29"/>
          <p:cNvSpPr/>
          <p:nvPr/>
        </p:nvSpPr>
        <p:spPr>
          <a:xfrm>
            <a:off x="8382000" y="4096512"/>
            <a:ext cx="292608" cy="292608"/>
          </a:xfrm>
          <a:prstGeom prst="ellipse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/>
          </a:p>
        </p:txBody>
      </p:sp>
      <p:sp>
        <p:nvSpPr>
          <p:cNvPr id="32" name="Text 30"/>
          <p:cNvSpPr txBox="1"/>
          <p:nvPr/>
        </p:nvSpPr>
        <p:spPr>
          <a:xfrm>
            <a:off x="8382000" y="4096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8766048" y="4059936"/>
            <a:ext cx="26182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 de cuello de botella</a:t>
            </a:r>
            <a:endParaRPr lang="en-US" sz="1350" dirty="0"/>
          </a:p>
        </p:txBody>
      </p:sp>
      <p:sp>
        <p:nvSpPr>
          <p:cNvPr id="34" name="Text 32"/>
          <p:cNvSpPr txBox="1"/>
          <p:nvPr/>
        </p:nvSpPr>
        <p:spPr>
          <a:xfrm>
            <a:off x="8382000" y="4498848"/>
            <a:ext cx="3002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 de estudios convergen en un único aprobador. </a:t>
            </a:r>
            <a:r>
              <a:rPr lang="en-US" sz="12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acreditación de terceros, el plazo administrativo se vuelve el riesgo principal.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548640" y="63550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 21.659  ·  Matriz de Riesgo en Seguridad Privada</a:t>
            </a:r>
            <a:endParaRPr lang="en-US" sz="900" dirty="0"/>
          </a:p>
        </p:txBody>
      </p:sp>
      <p:sp>
        <p:nvSpPr>
          <p:cNvPr id="36" name="Text 34"/>
          <p:cNvSpPr txBox="1"/>
          <p:nvPr/>
        </p:nvSpPr>
        <p:spPr>
          <a:xfrm>
            <a:off x="10058400" y="6355080"/>
            <a:ext cx="1581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8</a:t>
            </a:r>
            <a:endParaRPr lang="en-US" sz="900" dirty="0"/>
          </a:p>
        </p:txBody>
      </p:sp>
      <p:grpSp>
        <p:nvGrpSpPr>
          <p:cNvPr id="37" name="Grupo 36">
            <a:extLst>
              <a:ext uri="{FF2B5EF4-FFF2-40B4-BE49-F238E27FC236}">
                <a16:creationId xmlns:a16="http://schemas.microsoft.com/office/drawing/2014/main" id="{AC226639-BBD3-7CAA-5223-F05AA1396A43}"/>
              </a:ext>
            </a:extLst>
          </p:cNvPr>
          <p:cNvGrpSpPr/>
          <p:nvPr/>
        </p:nvGrpSpPr>
        <p:grpSpPr>
          <a:xfrm>
            <a:off x="10541255" y="347471"/>
            <a:ext cx="1234140" cy="494399"/>
            <a:chOff x="2759742" y="2235197"/>
            <a:chExt cx="5172741" cy="2072210"/>
          </a:xfrm>
        </p:grpSpPr>
        <p:sp>
          <p:nvSpPr>
            <p:cNvPr id="38" name="object 5">
              <a:extLst>
                <a:ext uri="{FF2B5EF4-FFF2-40B4-BE49-F238E27FC236}">
                  <a16:creationId xmlns:a16="http://schemas.microsoft.com/office/drawing/2014/main" id="{603DEDD4-2D2E-30B7-F6B5-BCD2B1DAC0DE}"/>
                </a:ext>
              </a:extLst>
            </p:cNvPr>
            <p:cNvSpPr/>
            <p:nvPr/>
          </p:nvSpPr>
          <p:spPr>
            <a:xfrm>
              <a:off x="5275745" y="3350501"/>
              <a:ext cx="321945" cy="500380"/>
            </a:xfrm>
            <a:custGeom>
              <a:avLst/>
              <a:gdLst/>
              <a:ahLst/>
              <a:cxnLst/>
              <a:rect l="l" t="t" r="r" b="b"/>
              <a:pathLst>
                <a:path w="321945" h="500379">
                  <a:moveTo>
                    <a:pt x="321754" y="414020"/>
                  </a:moveTo>
                  <a:lnTo>
                    <a:pt x="102882" y="414020"/>
                  </a:lnTo>
                  <a:lnTo>
                    <a:pt x="102882" y="0"/>
                  </a:lnTo>
                  <a:lnTo>
                    <a:pt x="0" y="0"/>
                  </a:lnTo>
                  <a:lnTo>
                    <a:pt x="0" y="414020"/>
                  </a:lnTo>
                  <a:lnTo>
                    <a:pt x="0" y="500380"/>
                  </a:lnTo>
                  <a:lnTo>
                    <a:pt x="321754" y="500380"/>
                  </a:lnTo>
                  <a:lnTo>
                    <a:pt x="321754" y="414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6">
              <a:extLst>
                <a:ext uri="{FF2B5EF4-FFF2-40B4-BE49-F238E27FC236}">
                  <a16:creationId xmlns:a16="http://schemas.microsoft.com/office/drawing/2014/main" id="{6D07BB79-5885-5603-B1AF-1579EC63AD3A}"/>
                </a:ext>
              </a:extLst>
            </p:cNvPr>
            <p:cNvSpPr/>
            <p:nvPr/>
          </p:nvSpPr>
          <p:spPr>
            <a:xfrm>
              <a:off x="5649976" y="3349904"/>
              <a:ext cx="103505" cy="501015"/>
            </a:xfrm>
            <a:custGeom>
              <a:avLst/>
              <a:gdLst/>
              <a:ahLst/>
              <a:cxnLst/>
              <a:rect l="l" t="t" r="r" b="b"/>
              <a:pathLst>
                <a:path w="103504" h="501014">
                  <a:moveTo>
                    <a:pt x="102882" y="0"/>
                  </a:moveTo>
                  <a:lnTo>
                    <a:pt x="0" y="0"/>
                  </a:lnTo>
                  <a:lnTo>
                    <a:pt x="0" y="500964"/>
                  </a:lnTo>
                  <a:lnTo>
                    <a:pt x="102882" y="500964"/>
                  </a:lnTo>
                  <a:lnTo>
                    <a:pt x="102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7">
              <a:extLst>
                <a:ext uri="{FF2B5EF4-FFF2-40B4-BE49-F238E27FC236}">
                  <a16:creationId xmlns:a16="http://schemas.microsoft.com/office/drawing/2014/main" id="{12991249-2991-7684-F224-B6E581795EBA}"/>
                </a:ext>
              </a:extLst>
            </p:cNvPr>
            <p:cNvSpPr/>
            <p:nvPr/>
          </p:nvSpPr>
          <p:spPr>
            <a:xfrm>
              <a:off x="5826162" y="3349904"/>
              <a:ext cx="421640" cy="501015"/>
            </a:xfrm>
            <a:custGeom>
              <a:avLst/>
              <a:gdLst/>
              <a:ahLst/>
              <a:cxnLst/>
              <a:rect l="l" t="t" r="r" b="b"/>
              <a:pathLst>
                <a:path w="421639" h="501014">
                  <a:moveTo>
                    <a:pt x="44386" y="0"/>
                  </a:moveTo>
                  <a:lnTo>
                    <a:pt x="0" y="0"/>
                  </a:lnTo>
                  <a:lnTo>
                    <a:pt x="0" y="500964"/>
                  </a:lnTo>
                  <a:lnTo>
                    <a:pt x="46736" y="500964"/>
                  </a:lnTo>
                  <a:lnTo>
                    <a:pt x="46736" y="412876"/>
                  </a:lnTo>
                  <a:lnTo>
                    <a:pt x="102882" y="412876"/>
                  </a:lnTo>
                  <a:lnTo>
                    <a:pt x="102882" y="88087"/>
                  </a:lnTo>
                  <a:lnTo>
                    <a:pt x="44386" y="88087"/>
                  </a:lnTo>
                  <a:lnTo>
                    <a:pt x="44386" y="0"/>
                  </a:lnTo>
                  <a:close/>
                </a:path>
                <a:path w="421639" h="501014">
                  <a:moveTo>
                    <a:pt x="102882" y="412876"/>
                  </a:moveTo>
                  <a:lnTo>
                    <a:pt x="46736" y="412876"/>
                  </a:lnTo>
                  <a:lnTo>
                    <a:pt x="46736" y="500964"/>
                  </a:lnTo>
                  <a:lnTo>
                    <a:pt x="102882" y="500964"/>
                  </a:lnTo>
                  <a:lnTo>
                    <a:pt x="102882" y="412876"/>
                  </a:lnTo>
                  <a:close/>
                </a:path>
                <a:path w="421639" h="501014">
                  <a:moveTo>
                    <a:pt x="178193" y="0"/>
                  </a:moveTo>
                  <a:lnTo>
                    <a:pt x="102882" y="0"/>
                  </a:lnTo>
                  <a:lnTo>
                    <a:pt x="102882" y="88087"/>
                  </a:lnTo>
                  <a:lnTo>
                    <a:pt x="172148" y="88087"/>
                  </a:lnTo>
                  <a:lnTo>
                    <a:pt x="195365" y="89181"/>
                  </a:lnTo>
                  <a:lnTo>
                    <a:pt x="235879" y="97929"/>
                  </a:lnTo>
                  <a:lnTo>
                    <a:pt x="281751" y="127682"/>
                  </a:lnTo>
                  <a:lnTo>
                    <a:pt x="309462" y="178217"/>
                  </a:lnTo>
                  <a:lnTo>
                    <a:pt x="317701" y="223776"/>
                  </a:lnTo>
                  <a:lnTo>
                    <a:pt x="318731" y="250151"/>
                  </a:lnTo>
                  <a:lnTo>
                    <a:pt x="317701" y="276681"/>
                  </a:lnTo>
                  <a:lnTo>
                    <a:pt x="309462" y="322491"/>
                  </a:lnTo>
                  <a:lnTo>
                    <a:pt x="293001" y="358673"/>
                  </a:lnTo>
                  <a:lnTo>
                    <a:pt x="253009" y="395389"/>
                  </a:lnTo>
                  <a:lnTo>
                    <a:pt x="216233" y="408505"/>
                  </a:lnTo>
                  <a:lnTo>
                    <a:pt x="171475" y="412876"/>
                  </a:lnTo>
                  <a:lnTo>
                    <a:pt x="102882" y="412876"/>
                  </a:lnTo>
                  <a:lnTo>
                    <a:pt x="102882" y="500964"/>
                  </a:lnTo>
                  <a:lnTo>
                    <a:pt x="176517" y="500964"/>
                  </a:lnTo>
                  <a:lnTo>
                    <a:pt x="213331" y="499073"/>
                  </a:lnTo>
                  <a:lnTo>
                    <a:pt x="278896" y="483942"/>
                  </a:lnTo>
                  <a:lnTo>
                    <a:pt x="333454" y="453955"/>
                  </a:lnTo>
                  <a:lnTo>
                    <a:pt x="375564" y="410755"/>
                  </a:lnTo>
                  <a:lnTo>
                    <a:pt x="404728" y="354863"/>
                  </a:lnTo>
                  <a:lnTo>
                    <a:pt x="419444" y="287784"/>
                  </a:lnTo>
                  <a:lnTo>
                    <a:pt x="421284" y="250151"/>
                  </a:lnTo>
                  <a:lnTo>
                    <a:pt x="419444" y="212663"/>
                  </a:lnTo>
                  <a:lnTo>
                    <a:pt x="413980" y="178217"/>
                  </a:lnTo>
                  <a:lnTo>
                    <a:pt x="413924" y="177865"/>
                  </a:lnTo>
                  <a:lnTo>
                    <a:pt x="391858" y="116332"/>
                  </a:lnTo>
                  <a:lnTo>
                    <a:pt x="356219" y="66700"/>
                  </a:lnTo>
                  <a:lnTo>
                    <a:pt x="308140" y="30099"/>
                  </a:lnTo>
                  <a:lnTo>
                    <a:pt x="248505" y="7529"/>
                  </a:lnTo>
                  <a:lnTo>
                    <a:pt x="214683" y="1882"/>
                  </a:lnTo>
                  <a:lnTo>
                    <a:pt x="178193" y="0"/>
                  </a:lnTo>
                  <a:close/>
                </a:path>
                <a:path w="421639" h="501014">
                  <a:moveTo>
                    <a:pt x="102882" y="0"/>
                  </a:moveTo>
                  <a:lnTo>
                    <a:pt x="44386" y="0"/>
                  </a:lnTo>
                  <a:lnTo>
                    <a:pt x="44386" y="88087"/>
                  </a:lnTo>
                  <a:lnTo>
                    <a:pt x="102882" y="88087"/>
                  </a:lnTo>
                  <a:lnTo>
                    <a:pt x="1028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8">
              <a:extLst>
                <a:ext uri="{FF2B5EF4-FFF2-40B4-BE49-F238E27FC236}">
                  <a16:creationId xmlns:a16="http://schemas.microsoft.com/office/drawing/2014/main" id="{7D1A771B-E484-74FC-C1AD-C5A19C478BB2}"/>
                </a:ext>
              </a:extLst>
            </p:cNvPr>
            <p:cNvSpPr/>
            <p:nvPr/>
          </p:nvSpPr>
          <p:spPr>
            <a:xfrm>
              <a:off x="6306286" y="3350501"/>
              <a:ext cx="341630" cy="500380"/>
            </a:xfrm>
            <a:custGeom>
              <a:avLst/>
              <a:gdLst/>
              <a:ahLst/>
              <a:cxnLst/>
              <a:rect l="l" t="t" r="r" b="b"/>
              <a:pathLst>
                <a:path w="341629" h="500379">
                  <a:moveTo>
                    <a:pt x="341261" y="414020"/>
                  </a:moveTo>
                  <a:lnTo>
                    <a:pt x="102882" y="414020"/>
                  </a:lnTo>
                  <a:lnTo>
                    <a:pt x="102882" y="289560"/>
                  </a:lnTo>
                  <a:lnTo>
                    <a:pt x="322770" y="289560"/>
                  </a:lnTo>
                  <a:lnTo>
                    <a:pt x="322770" y="205740"/>
                  </a:lnTo>
                  <a:lnTo>
                    <a:pt x="102882" y="205740"/>
                  </a:lnTo>
                  <a:lnTo>
                    <a:pt x="102882" y="85090"/>
                  </a:lnTo>
                  <a:lnTo>
                    <a:pt x="340918" y="85090"/>
                  </a:lnTo>
                  <a:lnTo>
                    <a:pt x="340918" y="0"/>
                  </a:lnTo>
                  <a:lnTo>
                    <a:pt x="0" y="0"/>
                  </a:lnTo>
                  <a:lnTo>
                    <a:pt x="0" y="85090"/>
                  </a:lnTo>
                  <a:lnTo>
                    <a:pt x="0" y="205740"/>
                  </a:lnTo>
                  <a:lnTo>
                    <a:pt x="0" y="289560"/>
                  </a:lnTo>
                  <a:lnTo>
                    <a:pt x="0" y="414020"/>
                  </a:lnTo>
                  <a:lnTo>
                    <a:pt x="0" y="500380"/>
                  </a:lnTo>
                  <a:lnTo>
                    <a:pt x="341261" y="500380"/>
                  </a:lnTo>
                  <a:lnTo>
                    <a:pt x="341261" y="41402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9">
              <a:extLst>
                <a:ext uri="{FF2B5EF4-FFF2-40B4-BE49-F238E27FC236}">
                  <a16:creationId xmlns:a16="http://schemas.microsoft.com/office/drawing/2014/main" id="{8C9B6278-F418-4C3B-BA34-95E8B021775E}"/>
                </a:ext>
              </a:extLst>
            </p:cNvPr>
            <p:cNvSpPr/>
            <p:nvPr/>
          </p:nvSpPr>
          <p:spPr>
            <a:xfrm>
              <a:off x="6710769" y="3349916"/>
              <a:ext cx="779145" cy="501015"/>
            </a:xfrm>
            <a:custGeom>
              <a:avLst/>
              <a:gdLst/>
              <a:ahLst/>
              <a:cxnLst/>
              <a:rect l="l" t="t" r="r" b="b"/>
              <a:pathLst>
                <a:path w="779145" h="501014">
                  <a:moveTo>
                    <a:pt x="393369" y="500964"/>
                  </a:moveTo>
                  <a:lnTo>
                    <a:pt x="297484" y="323100"/>
                  </a:lnTo>
                  <a:lnTo>
                    <a:pt x="288023" y="305549"/>
                  </a:lnTo>
                  <a:lnTo>
                    <a:pt x="292163" y="303936"/>
                  </a:lnTo>
                  <a:lnTo>
                    <a:pt x="311480" y="293306"/>
                  </a:lnTo>
                  <a:lnTo>
                    <a:pt x="342912" y="265734"/>
                  </a:lnTo>
                  <a:lnTo>
                    <a:pt x="364604" y="229971"/>
                  </a:lnTo>
                  <a:lnTo>
                    <a:pt x="375526" y="187274"/>
                  </a:lnTo>
                  <a:lnTo>
                    <a:pt x="376897" y="163398"/>
                  </a:lnTo>
                  <a:lnTo>
                    <a:pt x="375602" y="140157"/>
                  </a:lnTo>
                  <a:lnTo>
                    <a:pt x="375564" y="139331"/>
                  </a:lnTo>
                  <a:lnTo>
                    <a:pt x="371563" y="116916"/>
                  </a:lnTo>
                  <a:lnTo>
                    <a:pt x="364883" y="96126"/>
                  </a:lnTo>
                  <a:lnTo>
                    <a:pt x="359486" y="85064"/>
                  </a:lnTo>
                  <a:lnTo>
                    <a:pt x="355549" y="76987"/>
                  </a:lnTo>
                  <a:lnTo>
                    <a:pt x="329450" y="44462"/>
                  </a:lnTo>
                  <a:lnTo>
                    <a:pt x="293852" y="20167"/>
                  </a:lnTo>
                  <a:lnTo>
                    <a:pt x="271995" y="11176"/>
                  </a:lnTo>
                  <a:lnTo>
                    <a:pt x="271995" y="163398"/>
                  </a:lnTo>
                  <a:lnTo>
                    <a:pt x="271348" y="175209"/>
                  </a:lnTo>
                  <a:lnTo>
                    <a:pt x="255993" y="213144"/>
                  </a:lnTo>
                  <a:lnTo>
                    <a:pt x="220599" y="235038"/>
                  </a:lnTo>
                  <a:lnTo>
                    <a:pt x="180886" y="240055"/>
                  </a:lnTo>
                  <a:lnTo>
                    <a:pt x="102882" y="240055"/>
                  </a:lnTo>
                  <a:lnTo>
                    <a:pt x="102882" y="85064"/>
                  </a:lnTo>
                  <a:lnTo>
                    <a:pt x="180543" y="85064"/>
                  </a:lnTo>
                  <a:lnTo>
                    <a:pt x="220573" y="90258"/>
                  </a:lnTo>
                  <a:lnTo>
                    <a:pt x="255993" y="112712"/>
                  </a:lnTo>
                  <a:lnTo>
                    <a:pt x="271348" y="151282"/>
                  </a:lnTo>
                  <a:lnTo>
                    <a:pt x="271995" y="163398"/>
                  </a:lnTo>
                  <a:lnTo>
                    <a:pt x="271995" y="11176"/>
                  </a:lnTo>
                  <a:lnTo>
                    <a:pt x="249389" y="5041"/>
                  </a:lnTo>
                  <a:lnTo>
                    <a:pt x="224066" y="1257"/>
                  </a:lnTo>
                  <a:lnTo>
                    <a:pt x="196684" y="0"/>
                  </a:lnTo>
                  <a:lnTo>
                    <a:pt x="0" y="0"/>
                  </a:lnTo>
                  <a:lnTo>
                    <a:pt x="0" y="500964"/>
                  </a:lnTo>
                  <a:lnTo>
                    <a:pt x="102882" y="500964"/>
                  </a:lnTo>
                  <a:lnTo>
                    <a:pt x="102882" y="323100"/>
                  </a:lnTo>
                  <a:lnTo>
                    <a:pt x="186004" y="323100"/>
                  </a:lnTo>
                  <a:lnTo>
                    <a:pt x="280073" y="500964"/>
                  </a:lnTo>
                  <a:lnTo>
                    <a:pt x="393369" y="500964"/>
                  </a:lnTo>
                  <a:close/>
                </a:path>
                <a:path w="779145" h="501014">
                  <a:moveTo>
                    <a:pt x="778687" y="414604"/>
                  </a:moveTo>
                  <a:lnTo>
                    <a:pt x="540308" y="414604"/>
                  </a:lnTo>
                  <a:lnTo>
                    <a:pt x="540308" y="290144"/>
                  </a:lnTo>
                  <a:lnTo>
                    <a:pt x="760196" y="290144"/>
                  </a:lnTo>
                  <a:lnTo>
                    <a:pt x="760196" y="206324"/>
                  </a:lnTo>
                  <a:lnTo>
                    <a:pt x="540308" y="206324"/>
                  </a:lnTo>
                  <a:lnTo>
                    <a:pt x="540308" y="85674"/>
                  </a:lnTo>
                  <a:lnTo>
                    <a:pt x="778344" y="85674"/>
                  </a:lnTo>
                  <a:lnTo>
                    <a:pt x="778344" y="584"/>
                  </a:lnTo>
                  <a:lnTo>
                    <a:pt x="437426" y="584"/>
                  </a:lnTo>
                  <a:lnTo>
                    <a:pt x="437426" y="85674"/>
                  </a:lnTo>
                  <a:lnTo>
                    <a:pt x="437426" y="206324"/>
                  </a:lnTo>
                  <a:lnTo>
                    <a:pt x="437426" y="290144"/>
                  </a:lnTo>
                  <a:lnTo>
                    <a:pt x="437426" y="414604"/>
                  </a:lnTo>
                  <a:lnTo>
                    <a:pt x="437426" y="500964"/>
                  </a:lnTo>
                  <a:lnTo>
                    <a:pt x="778687" y="500964"/>
                  </a:lnTo>
                  <a:lnTo>
                    <a:pt x="778687" y="4146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10">
              <a:extLst>
                <a:ext uri="{FF2B5EF4-FFF2-40B4-BE49-F238E27FC236}">
                  <a16:creationId xmlns:a16="http://schemas.microsoft.com/office/drawing/2014/main" id="{20FC32F1-5298-D9E3-A1EA-1A710A1D9592}"/>
                </a:ext>
              </a:extLst>
            </p:cNvPr>
            <p:cNvSpPr/>
            <p:nvPr/>
          </p:nvSpPr>
          <p:spPr>
            <a:xfrm>
              <a:off x="7536878" y="3342852"/>
              <a:ext cx="395605" cy="515620"/>
            </a:xfrm>
            <a:custGeom>
              <a:avLst/>
              <a:gdLst/>
              <a:ahLst/>
              <a:cxnLst/>
              <a:rect l="l" t="t" r="r" b="b"/>
              <a:pathLst>
                <a:path w="395604" h="515620">
                  <a:moveTo>
                    <a:pt x="201396" y="0"/>
                  </a:moveTo>
                  <a:lnTo>
                    <a:pt x="149401" y="4745"/>
                  </a:lnTo>
                  <a:lnTo>
                    <a:pt x="103720" y="18986"/>
                  </a:lnTo>
                  <a:lnTo>
                    <a:pt x="65725" y="41727"/>
                  </a:lnTo>
                  <a:lnTo>
                    <a:pt x="36817" y="71945"/>
                  </a:lnTo>
                  <a:lnTo>
                    <a:pt x="18529" y="108762"/>
                  </a:lnTo>
                  <a:lnTo>
                    <a:pt x="12433" y="151295"/>
                  </a:lnTo>
                  <a:lnTo>
                    <a:pt x="14692" y="177214"/>
                  </a:lnTo>
                  <a:lnTo>
                    <a:pt x="32766" y="221177"/>
                  </a:lnTo>
                  <a:lnTo>
                    <a:pt x="68508" y="254818"/>
                  </a:lnTo>
                  <a:lnTo>
                    <a:pt x="119532" y="279273"/>
                  </a:lnTo>
                  <a:lnTo>
                    <a:pt x="218801" y="304903"/>
                  </a:lnTo>
                  <a:lnTo>
                    <a:pt x="231354" y="308476"/>
                  </a:lnTo>
                  <a:lnTo>
                    <a:pt x="269973" y="325621"/>
                  </a:lnTo>
                  <a:lnTo>
                    <a:pt x="291544" y="357231"/>
                  </a:lnTo>
                  <a:lnTo>
                    <a:pt x="292163" y="365467"/>
                  </a:lnTo>
                  <a:lnTo>
                    <a:pt x="291449" y="374606"/>
                  </a:lnTo>
                  <a:lnTo>
                    <a:pt x="266995" y="411611"/>
                  </a:lnTo>
                  <a:lnTo>
                    <a:pt x="226228" y="427329"/>
                  </a:lnTo>
                  <a:lnTo>
                    <a:pt x="200380" y="429348"/>
                  </a:lnTo>
                  <a:lnTo>
                    <a:pt x="186492" y="428791"/>
                  </a:lnTo>
                  <a:lnTo>
                    <a:pt x="139089" y="415437"/>
                  </a:lnTo>
                  <a:lnTo>
                    <a:pt x="108493" y="384556"/>
                  </a:lnTo>
                  <a:lnTo>
                    <a:pt x="99860" y="350672"/>
                  </a:lnTo>
                  <a:lnTo>
                    <a:pt x="0" y="350672"/>
                  </a:lnTo>
                  <a:lnTo>
                    <a:pt x="6934" y="399965"/>
                  </a:lnTo>
                  <a:lnTo>
                    <a:pt x="25717" y="440944"/>
                  </a:lnTo>
                  <a:lnTo>
                    <a:pt x="55427" y="473259"/>
                  </a:lnTo>
                  <a:lnTo>
                    <a:pt x="95148" y="496582"/>
                  </a:lnTo>
                  <a:lnTo>
                    <a:pt x="143976" y="510709"/>
                  </a:lnTo>
                  <a:lnTo>
                    <a:pt x="201053" y="515416"/>
                  </a:lnTo>
                  <a:lnTo>
                    <a:pt x="230535" y="514259"/>
                  </a:lnTo>
                  <a:lnTo>
                    <a:pt x="282817" y="505011"/>
                  </a:lnTo>
                  <a:lnTo>
                    <a:pt x="326039" y="486700"/>
                  </a:lnTo>
                  <a:lnTo>
                    <a:pt x="359324" y="460392"/>
                  </a:lnTo>
                  <a:lnTo>
                    <a:pt x="382337" y="426497"/>
                  </a:lnTo>
                  <a:lnTo>
                    <a:pt x="393938" y="386405"/>
                  </a:lnTo>
                  <a:lnTo>
                    <a:pt x="395389" y="364121"/>
                  </a:lnTo>
                  <a:lnTo>
                    <a:pt x="394715" y="349243"/>
                  </a:lnTo>
                  <a:lnTo>
                    <a:pt x="384632" y="309651"/>
                  </a:lnTo>
                  <a:lnTo>
                    <a:pt x="363193" y="277442"/>
                  </a:lnTo>
                  <a:lnTo>
                    <a:pt x="331631" y="252117"/>
                  </a:lnTo>
                  <a:lnTo>
                    <a:pt x="291564" y="232714"/>
                  </a:lnTo>
                  <a:lnTo>
                    <a:pt x="187718" y="204931"/>
                  </a:lnTo>
                  <a:lnTo>
                    <a:pt x="176971" y="201768"/>
                  </a:lnTo>
                  <a:lnTo>
                    <a:pt x="140536" y="185594"/>
                  </a:lnTo>
                  <a:lnTo>
                    <a:pt x="117997" y="153446"/>
                  </a:lnTo>
                  <a:lnTo>
                    <a:pt x="117335" y="144907"/>
                  </a:lnTo>
                  <a:lnTo>
                    <a:pt x="117954" y="136575"/>
                  </a:lnTo>
                  <a:lnTo>
                    <a:pt x="139401" y="102627"/>
                  </a:lnTo>
                  <a:lnTo>
                    <a:pt x="176591" y="87955"/>
                  </a:lnTo>
                  <a:lnTo>
                    <a:pt x="200710" y="86067"/>
                  </a:lnTo>
                  <a:lnTo>
                    <a:pt x="219089" y="87160"/>
                  </a:lnTo>
                  <a:lnTo>
                    <a:pt x="262750" y="103555"/>
                  </a:lnTo>
                  <a:lnTo>
                    <a:pt x="286162" y="137527"/>
                  </a:lnTo>
                  <a:lnTo>
                    <a:pt x="288798" y="152298"/>
                  </a:lnTo>
                  <a:lnTo>
                    <a:pt x="387654" y="152298"/>
                  </a:lnTo>
                  <a:lnTo>
                    <a:pt x="381098" y="109686"/>
                  </a:lnTo>
                  <a:lnTo>
                    <a:pt x="363435" y="72618"/>
                  </a:lnTo>
                  <a:lnTo>
                    <a:pt x="335662" y="42110"/>
                  </a:lnTo>
                  <a:lnTo>
                    <a:pt x="298716" y="19164"/>
                  </a:lnTo>
                  <a:lnTo>
                    <a:pt x="253628" y="4791"/>
                  </a:lnTo>
                  <a:lnTo>
                    <a:pt x="228404" y="1197"/>
                  </a:lnTo>
                  <a:lnTo>
                    <a:pt x="2013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11">
              <a:extLst>
                <a:ext uri="{FF2B5EF4-FFF2-40B4-BE49-F238E27FC236}">
                  <a16:creationId xmlns:a16="http://schemas.microsoft.com/office/drawing/2014/main" id="{92632D11-D6E0-DBDE-874C-30AA8D33A1F1}"/>
                </a:ext>
              </a:extLst>
            </p:cNvPr>
            <p:cNvSpPr/>
            <p:nvPr/>
          </p:nvSpPr>
          <p:spPr>
            <a:xfrm>
              <a:off x="5288407" y="4030573"/>
              <a:ext cx="447040" cy="272415"/>
            </a:xfrm>
            <a:custGeom>
              <a:avLst/>
              <a:gdLst/>
              <a:ahLst/>
              <a:cxnLst/>
              <a:rect l="l" t="t" r="r" b="b"/>
              <a:pathLst>
                <a:path w="447039" h="272414">
                  <a:moveTo>
                    <a:pt x="229019" y="135991"/>
                  </a:moveTo>
                  <a:lnTo>
                    <a:pt x="228015" y="115608"/>
                  </a:lnTo>
                  <a:lnTo>
                    <a:pt x="225044" y="96901"/>
                  </a:lnTo>
                  <a:lnTo>
                    <a:pt x="225018" y="96697"/>
                  </a:lnTo>
                  <a:lnTo>
                    <a:pt x="204177" y="48882"/>
                  </a:lnTo>
                  <a:lnTo>
                    <a:pt x="173278" y="20129"/>
                  </a:lnTo>
                  <a:lnTo>
                    <a:pt x="173278" y="135991"/>
                  </a:lnTo>
                  <a:lnTo>
                    <a:pt x="172707" y="150418"/>
                  </a:lnTo>
                  <a:lnTo>
                    <a:pt x="159283" y="194995"/>
                  </a:lnTo>
                  <a:lnTo>
                    <a:pt x="128079" y="219113"/>
                  </a:lnTo>
                  <a:lnTo>
                    <a:pt x="93218" y="224472"/>
                  </a:lnTo>
                  <a:lnTo>
                    <a:pt x="55930" y="224472"/>
                  </a:lnTo>
                  <a:lnTo>
                    <a:pt x="55930" y="47891"/>
                  </a:lnTo>
                  <a:lnTo>
                    <a:pt x="93586" y="47891"/>
                  </a:lnTo>
                  <a:lnTo>
                    <a:pt x="137629" y="57391"/>
                  </a:lnTo>
                  <a:lnTo>
                    <a:pt x="164325" y="86448"/>
                  </a:lnTo>
                  <a:lnTo>
                    <a:pt x="168160" y="96697"/>
                  </a:lnTo>
                  <a:lnTo>
                    <a:pt x="168236" y="96901"/>
                  </a:lnTo>
                  <a:lnTo>
                    <a:pt x="171030" y="108635"/>
                  </a:lnTo>
                  <a:lnTo>
                    <a:pt x="172707" y="121666"/>
                  </a:lnTo>
                  <a:lnTo>
                    <a:pt x="173278" y="135991"/>
                  </a:lnTo>
                  <a:lnTo>
                    <a:pt x="173278" y="20129"/>
                  </a:lnTo>
                  <a:lnTo>
                    <a:pt x="135089" y="4089"/>
                  </a:lnTo>
                  <a:lnTo>
                    <a:pt x="96875" y="0"/>
                  </a:lnTo>
                  <a:lnTo>
                    <a:pt x="55930" y="0"/>
                  </a:lnTo>
                  <a:lnTo>
                    <a:pt x="24130" y="0"/>
                  </a:lnTo>
                  <a:lnTo>
                    <a:pt x="0" y="0"/>
                  </a:lnTo>
                  <a:lnTo>
                    <a:pt x="0" y="272338"/>
                  </a:lnTo>
                  <a:lnTo>
                    <a:pt x="25400" y="272338"/>
                  </a:lnTo>
                  <a:lnTo>
                    <a:pt x="55930" y="272338"/>
                  </a:lnTo>
                  <a:lnTo>
                    <a:pt x="95961" y="272338"/>
                  </a:lnTo>
                  <a:lnTo>
                    <a:pt x="115963" y="271322"/>
                  </a:lnTo>
                  <a:lnTo>
                    <a:pt x="167246" y="255892"/>
                  </a:lnTo>
                  <a:lnTo>
                    <a:pt x="204165" y="223304"/>
                  </a:lnTo>
                  <a:lnTo>
                    <a:pt x="225018" y="175425"/>
                  </a:lnTo>
                  <a:lnTo>
                    <a:pt x="228015" y="156451"/>
                  </a:lnTo>
                  <a:lnTo>
                    <a:pt x="229019" y="135991"/>
                  </a:lnTo>
                  <a:close/>
                </a:path>
                <a:path w="447039" h="272414">
                  <a:moveTo>
                    <a:pt x="446532" y="225361"/>
                  </a:moveTo>
                  <a:lnTo>
                    <a:pt x="316941" y="225361"/>
                  </a:lnTo>
                  <a:lnTo>
                    <a:pt x="316941" y="158051"/>
                  </a:lnTo>
                  <a:lnTo>
                    <a:pt x="436486" y="158051"/>
                  </a:lnTo>
                  <a:lnTo>
                    <a:pt x="436486" y="112331"/>
                  </a:lnTo>
                  <a:lnTo>
                    <a:pt x="316941" y="112331"/>
                  </a:lnTo>
                  <a:lnTo>
                    <a:pt x="316941" y="46291"/>
                  </a:lnTo>
                  <a:lnTo>
                    <a:pt x="446354" y="46291"/>
                  </a:lnTo>
                  <a:lnTo>
                    <a:pt x="446354" y="571"/>
                  </a:lnTo>
                  <a:lnTo>
                    <a:pt x="261010" y="571"/>
                  </a:lnTo>
                  <a:lnTo>
                    <a:pt x="261010" y="46291"/>
                  </a:lnTo>
                  <a:lnTo>
                    <a:pt x="261010" y="112331"/>
                  </a:lnTo>
                  <a:lnTo>
                    <a:pt x="261010" y="158051"/>
                  </a:lnTo>
                  <a:lnTo>
                    <a:pt x="261010" y="225361"/>
                  </a:lnTo>
                  <a:lnTo>
                    <a:pt x="261010" y="272351"/>
                  </a:lnTo>
                  <a:lnTo>
                    <a:pt x="446532" y="272351"/>
                  </a:lnTo>
                  <a:lnTo>
                    <a:pt x="446532" y="22536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12">
              <a:extLst>
                <a:ext uri="{FF2B5EF4-FFF2-40B4-BE49-F238E27FC236}">
                  <a16:creationId xmlns:a16="http://schemas.microsoft.com/office/drawing/2014/main" id="{4BFB84F7-89CB-C5BF-9052-51E576658AF9}"/>
                </a:ext>
              </a:extLst>
            </p:cNvPr>
            <p:cNvSpPr/>
            <p:nvPr/>
          </p:nvSpPr>
          <p:spPr>
            <a:xfrm>
              <a:off x="5840069" y="4026737"/>
              <a:ext cx="2079625" cy="280670"/>
            </a:xfrm>
            <a:custGeom>
              <a:avLst/>
              <a:gdLst/>
              <a:ahLst/>
              <a:cxnLst/>
              <a:rect l="l" t="t" r="r" b="b"/>
              <a:pathLst>
                <a:path w="2079625" h="280670">
                  <a:moveTo>
                    <a:pt x="214947" y="197954"/>
                  </a:moveTo>
                  <a:lnTo>
                    <a:pt x="201955" y="156235"/>
                  </a:lnTo>
                  <a:lnTo>
                    <a:pt x="166230" y="129679"/>
                  </a:lnTo>
                  <a:lnTo>
                    <a:pt x="99796" y="111010"/>
                  </a:lnTo>
                  <a:lnTo>
                    <a:pt x="92202" y="108610"/>
                  </a:lnTo>
                  <a:lnTo>
                    <a:pt x="78676" y="102870"/>
                  </a:lnTo>
                  <a:lnTo>
                    <a:pt x="73380" y="99275"/>
                  </a:lnTo>
                  <a:lnTo>
                    <a:pt x="65697" y="90627"/>
                  </a:lnTo>
                  <a:lnTo>
                    <a:pt x="63779" y="85242"/>
                  </a:lnTo>
                  <a:lnTo>
                    <a:pt x="63779" y="72567"/>
                  </a:lnTo>
                  <a:lnTo>
                    <a:pt x="99733" y="46786"/>
                  </a:lnTo>
                  <a:lnTo>
                    <a:pt x="109118" y="46786"/>
                  </a:lnTo>
                  <a:lnTo>
                    <a:pt x="148475" y="61518"/>
                  </a:lnTo>
                  <a:lnTo>
                    <a:pt x="156997" y="82791"/>
                  </a:lnTo>
                  <a:lnTo>
                    <a:pt x="210731" y="82791"/>
                  </a:lnTo>
                  <a:lnTo>
                    <a:pt x="197573" y="39484"/>
                  </a:lnTo>
                  <a:lnTo>
                    <a:pt x="162394" y="10414"/>
                  </a:lnTo>
                  <a:lnTo>
                    <a:pt x="124155" y="660"/>
                  </a:lnTo>
                  <a:lnTo>
                    <a:pt x="109474" y="0"/>
                  </a:lnTo>
                  <a:lnTo>
                    <a:pt x="94907" y="647"/>
                  </a:lnTo>
                  <a:lnTo>
                    <a:pt x="56388" y="10325"/>
                  </a:lnTo>
                  <a:lnTo>
                    <a:pt x="20002" y="39116"/>
                  </a:lnTo>
                  <a:lnTo>
                    <a:pt x="6756" y="82245"/>
                  </a:lnTo>
                  <a:lnTo>
                    <a:pt x="7975" y="96342"/>
                  </a:lnTo>
                  <a:lnTo>
                    <a:pt x="26403" y="130048"/>
                  </a:lnTo>
                  <a:lnTo>
                    <a:pt x="64973" y="151828"/>
                  </a:lnTo>
                  <a:lnTo>
                    <a:pt x="118935" y="165760"/>
                  </a:lnTo>
                  <a:lnTo>
                    <a:pt x="125768" y="167716"/>
                  </a:lnTo>
                  <a:lnTo>
                    <a:pt x="158826" y="192468"/>
                  </a:lnTo>
                  <a:lnTo>
                    <a:pt x="158826" y="205511"/>
                  </a:lnTo>
                  <a:lnTo>
                    <a:pt x="129298" y="230936"/>
                  </a:lnTo>
                  <a:lnTo>
                    <a:pt x="108927" y="233400"/>
                  </a:lnTo>
                  <a:lnTo>
                    <a:pt x="101371" y="233108"/>
                  </a:lnTo>
                  <a:lnTo>
                    <a:pt x="57391" y="207721"/>
                  </a:lnTo>
                  <a:lnTo>
                    <a:pt x="54279" y="190639"/>
                  </a:lnTo>
                  <a:lnTo>
                    <a:pt x="0" y="190639"/>
                  </a:lnTo>
                  <a:lnTo>
                    <a:pt x="8051" y="229146"/>
                  </a:lnTo>
                  <a:lnTo>
                    <a:pt x="40233" y="264236"/>
                  </a:lnTo>
                  <a:lnTo>
                    <a:pt x="78257" y="277647"/>
                  </a:lnTo>
                  <a:lnTo>
                    <a:pt x="109296" y="280200"/>
                  </a:lnTo>
                  <a:lnTo>
                    <a:pt x="125310" y="279577"/>
                  </a:lnTo>
                  <a:lnTo>
                    <a:pt x="166141" y="270141"/>
                  </a:lnTo>
                  <a:lnTo>
                    <a:pt x="202323" y="241541"/>
                  </a:lnTo>
                  <a:lnTo>
                    <a:pt x="214147" y="210083"/>
                  </a:lnTo>
                  <a:lnTo>
                    <a:pt x="214947" y="197954"/>
                  </a:lnTo>
                  <a:close/>
                </a:path>
                <a:path w="2079625" h="280670">
                  <a:moveTo>
                    <a:pt x="431533" y="229196"/>
                  </a:moveTo>
                  <a:lnTo>
                    <a:pt x="301942" y="229196"/>
                  </a:lnTo>
                  <a:lnTo>
                    <a:pt x="301942" y="161886"/>
                  </a:lnTo>
                  <a:lnTo>
                    <a:pt x="421487" y="161886"/>
                  </a:lnTo>
                  <a:lnTo>
                    <a:pt x="421487" y="116166"/>
                  </a:lnTo>
                  <a:lnTo>
                    <a:pt x="301942" y="116166"/>
                  </a:lnTo>
                  <a:lnTo>
                    <a:pt x="301942" y="50126"/>
                  </a:lnTo>
                  <a:lnTo>
                    <a:pt x="431355" y="50126"/>
                  </a:lnTo>
                  <a:lnTo>
                    <a:pt x="431355" y="4406"/>
                  </a:lnTo>
                  <a:lnTo>
                    <a:pt x="246011" y="4406"/>
                  </a:lnTo>
                  <a:lnTo>
                    <a:pt x="246011" y="50126"/>
                  </a:lnTo>
                  <a:lnTo>
                    <a:pt x="246011" y="116166"/>
                  </a:lnTo>
                  <a:lnTo>
                    <a:pt x="246011" y="161886"/>
                  </a:lnTo>
                  <a:lnTo>
                    <a:pt x="246011" y="229196"/>
                  </a:lnTo>
                  <a:lnTo>
                    <a:pt x="246011" y="276186"/>
                  </a:lnTo>
                  <a:lnTo>
                    <a:pt x="431533" y="276186"/>
                  </a:lnTo>
                  <a:lnTo>
                    <a:pt x="431533" y="229196"/>
                  </a:lnTo>
                  <a:close/>
                </a:path>
                <a:path w="2079625" h="280670">
                  <a:moveTo>
                    <a:pt x="704519" y="173647"/>
                  </a:moveTo>
                  <a:lnTo>
                    <a:pt x="662584" y="173647"/>
                  </a:lnTo>
                  <a:lnTo>
                    <a:pt x="650430" y="173647"/>
                  </a:lnTo>
                  <a:lnTo>
                    <a:pt x="650176" y="178142"/>
                  </a:lnTo>
                  <a:lnTo>
                    <a:pt x="633679" y="214566"/>
                  </a:lnTo>
                  <a:lnTo>
                    <a:pt x="596722" y="230035"/>
                  </a:lnTo>
                  <a:lnTo>
                    <a:pt x="587273" y="230479"/>
                  </a:lnTo>
                  <a:lnTo>
                    <a:pt x="576580" y="229819"/>
                  </a:lnTo>
                  <a:lnTo>
                    <a:pt x="541223" y="213842"/>
                  </a:lnTo>
                  <a:lnTo>
                    <a:pt x="519874" y="178142"/>
                  </a:lnTo>
                  <a:lnTo>
                    <a:pt x="514921" y="140373"/>
                  </a:lnTo>
                  <a:lnTo>
                    <a:pt x="514896" y="139827"/>
                  </a:lnTo>
                  <a:lnTo>
                    <a:pt x="519925" y="101561"/>
                  </a:lnTo>
                  <a:lnTo>
                    <a:pt x="541350" y="66040"/>
                  </a:lnTo>
                  <a:lnTo>
                    <a:pt x="576173" y="50203"/>
                  </a:lnTo>
                  <a:lnTo>
                    <a:pt x="586549" y="49530"/>
                  </a:lnTo>
                  <a:lnTo>
                    <a:pt x="594334" y="49530"/>
                  </a:lnTo>
                  <a:lnTo>
                    <a:pt x="629983" y="64884"/>
                  </a:lnTo>
                  <a:lnTo>
                    <a:pt x="645579" y="92481"/>
                  </a:lnTo>
                  <a:lnTo>
                    <a:pt x="702424" y="92481"/>
                  </a:lnTo>
                  <a:lnTo>
                    <a:pt x="700595" y="82473"/>
                  </a:lnTo>
                  <a:lnTo>
                    <a:pt x="697941" y="73139"/>
                  </a:lnTo>
                  <a:lnTo>
                    <a:pt x="697877" y="72910"/>
                  </a:lnTo>
                  <a:lnTo>
                    <a:pt x="694245" y="63792"/>
                  </a:lnTo>
                  <a:lnTo>
                    <a:pt x="689724" y="55105"/>
                  </a:lnTo>
                  <a:lnTo>
                    <a:pt x="686079" y="49530"/>
                  </a:lnTo>
                  <a:lnTo>
                    <a:pt x="684390" y="46939"/>
                  </a:lnTo>
                  <a:lnTo>
                    <a:pt x="656170" y="19926"/>
                  </a:lnTo>
                  <a:lnTo>
                    <a:pt x="618477" y="3759"/>
                  </a:lnTo>
                  <a:lnTo>
                    <a:pt x="585635" y="0"/>
                  </a:lnTo>
                  <a:lnTo>
                    <a:pt x="567994" y="1054"/>
                  </a:lnTo>
                  <a:lnTo>
                    <a:pt x="520649" y="16725"/>
                  </a:lnTo>
                  <a:lnTo>
                    <a:pt x="484657" y="49530"/>
                  </a:lnTo>
                  <a:lnTo>
                    <a:pt x="462432" y="99479"/>
                  </a:lnTo>
                  <a:lnTo>
                    <a:pt x="458254" y="139827"/>
                  </a:lnTo>
                  <a:lnTo>
                    <a:pt x="458228" y="140373"/>
                  </a:lnTo>
                  <a:lnTo>
                    <a:pt x="459232" y="161048"/>
                  </a:lnTo>
                  <a:lnTo>
                    <a:pt x="474446" y="214566"/>
                  </a:lnTo>
                  <a:lnTo>
                    <a:pt x="505866" y="253492"/>
                  </a:lnTo>
                  <a:lnTo>
                    <a:pt x="550824" y="275755"/>
                  </a:lnTo>
                  <a:lnTo>
                    <a:pt x="586727" y="280022"/>
                  </a:lnTo>
                  <a:lnTo>
                    <a:pt x="603427" y="279158"/>
                  </a:lnTo>
                  <a:lnTo>
                    <a:pt x="647776" y="266026"/>
                  </a:lnTo>
                  <a:lnTo>
                    <a:pt x="681380" y="238480"/>
                  </a:lnTo>
                  <a:lnTo>
                    <a:pt x="686892" y="230479"/>
                  </a:lnTo>
                  <a:lnTo>
                    <a:pt x="689686" y="226428"/>
                  </a:lnTo>
                  <a:lnTo>
                    <a:pt x="696404" y="212940"/>
                  </a:lnTo>
                  <a:lnTo>
                    <a:pt x="701154" y="198361"/>
                  </a:lnTo>
                  <a:lnTo>
                    <a:pt x="704037" y="182460"/>
                  </a:lnTo>
                  <a:lnTo>
                    <a:pt x="704519" y="173647"/>
                  </a:lnTo>
                  <a:close/>
                </a:path>
                <a:path w="2079625" h="280670">
                  <a:moveTo>
                    <a:pt x="704989" y="131229"/>
                  </a:moveTo>
                  <a:lnTo>
                    <a:pt x="591477" y="131229"/>
                  </a:lnTo>
                  <a:lnTo>
                    <a:pt x="591477" y="173647"/>
                  </a:lnTo>
                  <a:lnTo>
                    <a:pt x="650430" y="173647"/>
                  </a:lnTo>
                  <a:lnTo>
                    <a:pt x="650519" y="171996"/>
                  </a:lnTo>
                  <a:lnTo>
                    <a:pt x="704621" y="171996"/>
                  </a:lnTo>
                  <a:lnTo>
                    <a:pt x="704926" y="166420"/>
                  </a:lnTo>
                  <a:lnTo>
                    <a:pt x="704989" y="131229"/>
                  </a:lnTo>
                  <a:close/>
                </a:path>
                <a:path w="2079625" h="280670">
                  <a:moveTo>
                    <a:pt x="962710" y="3835"/>
                  </a:moveTo>
                  <a:lnTo>
                    <a:pt x="906970" y="3835"/>
                  </a:lnTo>
                  <a:lnTo>
                    <a:pt x="906970" y="176187"/>
                  </a:lnTo>
                  <a:lnTo>
                    <a:pt x="906526" y="183921"/>
                  </a:lnTo>
                  <a:lnTo>
                    <a:pt x="886307" y="219976"/>
                  </a:lnTo>
                  <a:lnTo>
                    <a:pt x="850303" y="230847"/>
                  </a:lnTo>
                  <a:lnTo>
                    <a:pt x="842060" y="230416"/>
                  </a:lnTo>
                  <a:lnTo>
                    <a:pt x="804557" y="210273"/>
                  </a:lnTo>
                  <a:lnTo>
                    <a:pt x="793635" y="176187"/>
                  </a:lnTo>
                  <a:lnTo>
                    <a:pt x="793635" y="3835"/>
                  </a:lnTo>
                  <a:lnTo>
                    <a:pt x="738073" y="3835"/>
                  </a:lnTo>
                  <a:lnTo>
                    <a:pt x="738073" y="180759"/>
                  </a:lnTo>
                  <a:lnTo>
                    <a:pt x="738949" y="195122"/>
                  </a:lnTo>
                  <a:lnTo>
                    <a:pt x="752055" y="232765"/>
                  </a:lnTo>
                  <a:lnTo>
                    <a:pt x="779348" y="260756"/>
                  </a:lnTo>
                  <a:lnTo>
                    <a:pt x="818629" y="276910"/>
                  </a:lnTo>
                  <a:lnTo>
                    <a:pt x="850303" y="280022"/>
                  </a:lnTo>
                  <a:lnTo>
                    <a:pt x="866673" y="279247"/>
                  </a:lnTo>
                  <a:lnTo>
                    <a:pt x="909434" y="267589"/>
                  </a:lnTo>
                  <a:lnTo>
                    <a:pt x="941019" y="243344"/>
                  </a:lnTo>
                  <a:lnTo>
                    <a:pt x="959205" y="208572"/>
                  </a:lnTo>
                  <a:lnTo>
                    <a:pt x="962710" y="180759"/>
                  </a:lnTo>
                  <a:lnTo>
                    <a:pt x="962710" y="3835"/>
                  </a:lnTo>
                  <a:close/>
                </a:path>
                <a:path w="2079625" h="280670">
                  <a:moveTo>
                    <a:pt x="1216063" y="276186"/>
                  </a:moveTo>
                  <a:lnTo>
                    <a:pt x="1163929" y="179501"/>
                  </a:lnTo>
                  <a:lnTo>
                    <a:pt x="1158786" y="169964"/>
                  </a:lnTo>
                  <a:lnTo>
                    <a:pt x="1161046" y="169087"/>
                  </a:lnTo>
                  <a:lnTo>
                    <a:pt x="1195222" y="139103"/>
                  </a:lnTo>
                  <a:lnTo>
                    <a:pt x="1207109" y="92684"/>
                  </a:lnTo>
                  <a:lnTo>
                    <a:pt x="1206373" y="79590"/>
                  </a:lnTo>
                  <a:lnTo>
                    <a:pt x="1204201" y="67411"/>
                  </a:lnTo>
                  <a:lnTo>
                    <a:pt x="1200569" y="56108"/>
                  </a:lnTo>
                  <a:lnTo>
                    <a:pt x="1197635" y="50088"/>
                  </a:lnTo>
                  <a:lnTo>
                    <a:pt x="1195501" y="45707"/>
                  </a:lnTo>
                  <a:lnTo>
                    <a:pt x="1161961" y="14808"/>
                  </a:lnTo>
                  <a:lnTo>
                    <a:pt x="1150073" y="9918"/>
                  </a:lnTo>
                  <a:lnTo>
                    <a:pt x="1150073" y="83540"/>
                  </a:lnTo>
                  <a:lnTo>
                    <a:pt x="1150073" y="101574"/>
                  </a:lnTo>
                  <a:lnTo>
                    <a:pt x="1122133" y="131622"/>
                  </a:lnTo>
                  <a:lnTo>
                    <a:pt x="1100543" y="134353"/>
                  </a:lnTo>
                  <a:lnTo>
                    <a:pt x="1058138" y="134353"/>
                  </a:lnTo>
                  <a:lnTo>
                    <a:pt x="1058138" y="50088"/>
                  </a:lnTo>
                  <a:lnTo>
                    <a:pt x="1100366" y="50088"/>
                  </a:lnTo>
                  <a:lnTo>
                    <a:pt x="1140777" y="63284"/>
                  </a:lnTo>
                  <a:lnTo>
                    <a:pt x="1150073" y="83540"/>
                  </a:lnTo>
                  <a:lnTo>
                    <a:pt x="1150073" y="9918"/>
                  </a:lnTo>
                  <a:lnTo>
                    <a:pt x="1137780" y="6591"/>
                  </a:lnTo>
                  <a:lnTo>
                    <a:pt x="1124013" y="4533"/>
                  </a:lnTo>
                  <a:lnTo>
                    <a:pt x="1109141" y="3848"/>
                  </a:lnTo>
                  <a:lnTo>
                    <a:pt x="1002207" y="3848"/>
                  </a:lnTo>
                  <a:lnTo>
                    <a:pt x="1002207" y="276186"/>
                  </a:lnTo>
                  <a:lnTo>
                    <a:pt x="1058138" y="276186"/>
                  </a:lnTo>
                  <a:lnTo>
                    <a:pt x="1058138" y="179501"/>
                  </a:lnTo>
                  <a:lnTo>
                    <a:pt x="1103325" y="179501"/>
                  </a:lnTo>
                  <a:lnTo>
                    <a:pt x="1154468" y="276186"/>
                  </a:lnTo>
                  <a:lnTo>
                    <a:pt x="1216063" y="276186"/>
                  </a:lnTo>
                  <a:close/>
                </a:path>
                <a:path w="2079625" h="280670">
                  <a:moveTo>
                    <a:pt x="1295946" y="3835"/>
                  </a:moveTo>
                  <a:lnTo>
                    <a:pt x="1240015" y="3835"/>
                  </a:lnTo>
                  <a:lnTo>
                    <a:pt x="1240015" y="276174"/>
                  </a:lnTo>
                  <a:lnTo>
                    <a:pt x="1295946" y="276174"/>
                  </a:lnTo>
                  <a:lnTo>
                    <a:pt x="1295946" y="3835"/>
                  </a:lnTo>
                  <a:close/>
                </a:path>
                <a:path w="2079625" h="280670">
                  <a:moveTo>
                    <a:pt x="1564817" y="139827"/>
                  </a:moveTo>
                  <a:lnTo>
                    <a:pt x="1563814" y="119443"/>
                  </a:lnTo>
                  <a:lnTo>
                    <a:pt x="1560842" y="100736"/>
                  </a:lnTo>
                  <a:lnTo>
                    <a:pt x="1560817" y="100533"/>
                  </a:lnTo>
                  <a:lnTo>
                    <a:pt x="1539976" y="52717"/>
                  </a:lnTo>
                  <a:lnTo>
                    <a:pt x="1509077" y="23964"/>
                  </a:lnTo>
                  <a:lnTo>
                    <a:pt x="1509077" y="139827"/>
                  </a:lnTo>
                  <a:lnTo>
                    <a:pt x="1508506" y="154254"/>
                  </a:lnTo>
                  <a:lnTo>
                    <a:pt x="1495069" y="198831"/>
                  </a:lnTo>
                  <a:lnTo>
                    <a:pt x="1463878" y="222948"/>
                  </a:lnTo>
                  <a:lnTo>
                    <a:pt x="1429016" y="228307"/>
                  </a:lnTo>
                  <a:lnTo>
                    <a:pt x="1391729" y="228307"/>
                  </a:lnTo>
                  <a:lnTo>
                    <a:pt x="1391729" y="51727"/>
                  </a:lnTo>
                  <a:lnTo>
                    <a:pt x="1429372" y="51727"/>
                  </a:lnTo>
                  <a:lnTo>
                    <a:pt x="1473428" y="61226"/>
                  </a:lnTo>
                  <a:lnTo>
                    <a:pt x="1500111" y="90284"/>
                  </a:lnTo>
                  <a:lnTo>
                    <a:pt x="1503946" y="100533"/>
                  </a:lnTo>
                  <a:lnTo>
                    <a:pt x="1504022" y="100736"/>
                  </a:lnTo>
                  <a:lnTo>
                    <a:pt x="1506829" y="112471"/>
                  </a:lnTo>
                  <a:lnTo>
                    <a:pt x="1508506" y="125501"/>
                  </a:lnTo>
                  <a:lnTo>
                    <a:pt x="1509077" y="139827"/>
                  </a:lnTo>
                  <a:lnTo>
                    <a:pt x="1509077" y="23964"/>
                  </a:lnTo>
                  <a:lnTo>
                    <a:pt x="1470888" y="7924"/>
                  </a:lnTo>
                  <a:lnTo>
                    <a:pt x="1432661" y="3835"/>
                  </a:lnTo>
                  <a:lnTo>
                    <a:pt x="1391729" y="3835"/>
                  </a:lnTo>
                  <a:lnTo>
                    <a:pt x="1359916" y="3835"/>
                  </a:lnTo>
                  <a:lnTo>
                    <a:pt x="1335798" y="3835"/>
                  </a:lnTo>
                  <a:lnTo>
                    <a:pt x="1335798" y="276174"/>
                  </a:lnTo>
                  <a:lnTo>
                    <a:pt x="1361198" y="276174"/>
                  </a:lnTo>
                  <a:lnTo>
                    <a:pt x="1391729" y="276174"/>
                  </a:lnTo>
                  <a:lnTo>
                    <a:pt x="1431759" y="276174"/>
                  </a:lnTo>
                  <a:lnTo>
                    <a:pt x="1451762" y="275158"/>
                  </a:lnTo>
                  <a:lnTo>
                    <a:pt x="1503045" y="259727"/>
                  </a:lnTo>
                  <a:lnTo>
                    <a:pt x="1539963" y="227139"/>
                  </a:lnTo>
                  <a:lnTo>
                    <a:pt x="1560817" y="179260"/>
                  </a:lnTo>
                  <a:lnTo>
                    <a:pt x="1563814" y="160286"/>
                  </a:lnTo>
                  <a:lnTo>
                    <a:pt x="1564817" y="139827"/>
                  </a:lnTo>
                  <a:close/>
                </a:path>
                <a:path w="2079625" h="280670">
                  <a:moveTo>
                    <a:pt x="1827110" y="276186"/>
                  </a:moveTo>
                  <a:lnTo>
                    <a:pt x="1805241" y="213868"/>
                  </a:lnTo>
                  <a:lnTo>
                    <a:pt x="1789772" y="169811"/>
                  </a:lnTo>
                  <a:lnTo>
                    <a:pt x="1738579" y="23952"/>
                  </a:lnTo>
                  <a:lnTo>
                    <a:pt x="1731518" y="3848"/>
                  </a:lnTo>
                  <a:lnTo>
                    <a:pt x="1729803" y="3848"/>
                  </a:lnTo>
                  <a:lnTo>
                    <a:pt x="1729803" y="169811"/>
                  </a:lnTo>
                  <a:lnTo>
                    <a:pt x="1660842" y="169811"/>
                  </a:lnTo>
                  <a:lnTo>
                    <a:pt x="1672844" y="131686"/>
                  </a:lnTo>
                  <a:lnTo>
                    <a:pt x="1684362" y="89471"/>
                  </a:lnTo>
                  <a:lnTo>
                    <a:pt x="1694688" y="48945"/>
                  </a:lnTo>
                  <a:lnTo>
                    <a:pt x="1697101" y="58153"/>
                  </a:lnTo>
                  <a:lnTo>
                    <a:pt x="1709521" y="103886"/>
                  </a:lnTo>
                  <a:lnTo>
                    <a:pt x="1721472" y="144589"/>
                  </a:lnTo>
                  <a:lnTo>
                    <a:pt x="1729803" y="169811"/>
                  </a:lnTo>
                  <a:lnTo>
                    <a:pt x="1729803" y="3848"/>
                  </a:lnTo>
                  <a:lnTo>
                    <a:pt x="1658772" y="3848"/>
                  </a:lnTo>
                  <a:lnTo>
                    <a:pt x="1565008" y="276186"/>
                  </a:lnTo>
                  <a:lnTo>
                    <a:pt x="1626425" y="276186"/>
                  </a:lnTo>
                  <a:lnTo>
                    <a:pt x="1646593" y="213868"/>
                  </a:lnTo>
                  <a:lnTo>
                    <a:pt x="1744370" y="213868"/>
                  </a:lnTo>
                  <a:lnTo>
                    <a:pt x="1764969" y="276186"/>
                  </a:lnTo>
                  <a:lnTo>
                    <a:pt x="1827110" y="276186"/>
                  </a:lnTo>
                  <a:close/>
                </a:path>
                <a:path w="2079625" h="280670">
                  <a:moveTo>
                    <a:pt x="2079536" y="139827"/>
                  </a:moveTo>
                  <a:lnTo>
                    <a:pt x="2078532" y="119443"/>
                  </a:lnTo>
                  <a:lnTo>
                    <a:pt x="2075561" y="100736"/>
                  </a:lnTo>
                  <a:lnTo>
                    <a:pt x="2075535" y="100533"/>
                  </a:lnTo>
                  <a:lnTo>
                    <a:pt x="2054707" y="52717"/>
                  </a:lnTo>
                  <a:lnTo>
                    <a:pt x="2023795" y="23952"/>
                  </a:lnTo>
                  <a:lnTo>
                    <a:pt x="2023795" y="139827"/>
                  </a:lnTo>
                  <a:lnTo>
                    <a:pt x="2023224" y="154254"/>
                  </a:lnTo>
                  <a:lnTo>
                    <a:pt x="2009800" y="198831"/>
                  </a:lnTo>
                  <a:lnTo>
                    <a:pt x="1978596" y="222948"/>
                  </a:lnTo>
                  <a:lnTo>
                    <a:pt x="1943735" y="228307"/>
                  </a:lnTo>
                  <a:lnTo>
                    <a:pt x="1906447" y="228307"/>
                  </a:lnTo>
                  <a:lnTo>
                    <a:pt x="1906447" y="51727"/>
                  </a:lnTo>
                  <a:lnTo>
                    <a:pt x="1944103" y="51727"/>
                  </a:lnTo>
                  <a:lnTo>
                    <a:pt x="1988146" y="61226"/>
                  </a:lnTo>
                  <a:lnTo>
                    <a:pt x="2014842" y="90284"/>
                  </a:lnTo>
                  <a:lnTo>
                    <a:pt x="2018677" y="100533"/>
                  </a:lnTo>
                  <a:lnTo>
                    <a:pt x="2018753" y="100736"/>
                  </a:lnTo>
                  <a:lnTo>
                    <a:pt x="2021547" y="112471"/>
                  </a:lnTo>
                  <a:lnTo>
                    <a:pt x="2023224" y="125501"/>
                  </a:lnTo>
                  <a:lnTo>
                    <a:pt x="2023795" y="139827"/>
                  </a:lnTo>
                  <a:lnTo>
                    <a:pt x="2023795" y="23952"/>
                  </a:lnTo>
                  <a:lnTo>
                    <a:pt x="1985606" y="7924"/>
                  </a:lnTo>
                  <a:lnTo>
                    <a:pt x="1947392" y="3835"/>
                  </a:lnTo>
                  <a:lnTo>
                    <a:pt x="1906447" y="3835"/>
                  </a:lnTo>
                  <a:lnTo>
                    <a:pt x="1874647" y="3835"/>
                  </a:lnTo>
                  <a:lnTo>
                    <a:pt x="1850517" y="3835"/>
                  </a:lnTo>
                  <a:lnTo>
                    <a:pt x="1850517" y="276174"/>
                  </a:lnTo>
                  <a:lnTo>
                    <a:pt x="1875929" y="276174"/>
                  </a:lnTo>
                  <a:lnTo>
                    <a:pt x="1906447" y="276174"/>
                  </a:lnTo>
                  <a:lnTo>
                    <a:pt x="1946478" y="276174"/>
                  </a:lnTo>
                  <a:lnTo>
                    <a:pt x="1966480" y="275158"/>
                  </a:lnTo>
                  <a:lnTo>
                    <a:pt x="2017763" y="259727"/>
                  </a:lnTo>
                  <a:lnTo>
                    <a:pt x="2054682" y="227139"/>
                  </a:lnTo>
                  <a:lnTo>
                    <a:pt x="2075535" y="179260"/>
                  </a:lnTo>
                  <a:lnTo>
                    <a:pt x="2078532" y="160286"/>
                  </a:lnTo>
                  <a:lnTo>
                    <a:pt x="2079536" y="1398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13">
              <a:extLst>
                <a:ext uri="{FF2B5EF4-FFF2-40B4-BE49-F238E27FC236}">
                  <a16:creationId xmlns:a16="http://schemas.microsoft.com/office/drawing/2014/main" id="{D13026B2-6DEF-6B00-146D-D5A138EF695E}"/>
                </a:ext>
              </a:extLst>
            </p:cNvPr>
            <p:cNvSpPr/>
            <p:nvPr/>
          </p:nvSpPr>
          <p:spPr>
            <a:xfrm>
              <a:off x="5288584" y="2235542"/>
              <a:ext cx="853440" cy="947419"/>
            </a:xfrm>
            <a:custGeom>
              <a:avLst/>
              <a:gdLst/>
              <a:ahLst/>
              <a:cxnLst/>
              <a:rect l="l" t="t" r="r" b="b"/>
              <a:pathLst>
                <a:path w="853439" h="947419">
                  <a:moveTo>
                    <a:pt x="852970" y="0"/>
                  </a:moveTo>
                  <a:lnTo>
                    <a:pt x="594093" y="0"/>
                  </a:lnTo>
                  <a:lnTo>
                    <a:pt x="594093" y="358140"/>
                  </a:lnTo>
                  <a:lnTo>
                    <a:pt x="258889" y="358140"/>
                  </a:lnTo>
                  <a:lnTo>
                    <a:pt x="258889" y="0"/>
                  </a:lnTo>
                  <a:lnTo>
                    <a:pt x="0" y="0"/>
                  </a:lnTo>
                  <a:lnTo>
                    <a:pt x="0" y="358140"/>
                  </a:lnTo>
                  <a:lnTo>
                    <a:pt x="0" y="570230"/>
                  </a:lnTo>
                  <a:lnTo>
                    <a:pt x="0" y="947420"/>
                  </a:lnTo>
                  <a:lnTo>
                    <a:pt x="258889" y="947420"/>
                  </a:lnTo>
                  <a:lnTo>
                    <a:pt x="258889" y="570230"/>
                  </a:lnTo>
                  <a:lnTo>
                    <a:pt x="594093" y="570230"/>
                  </a:lnTo>
                  <a:lnTo>
                    <a:pt x="594093" y="947420"/>
                  </a:lnTo>
                  <a:lnTo>
                    <a:pt x="852970" y="947420"/>
                  </a:lnTo>
                  <a:lnTo>
                    <a:pt x="852970" y="570230"/>
                  </a:lnTo>
                  <a:lnTo>
                    <a:pt x="852970" y="358140"/>
                  </a:lnTo>
                  <a:lnTo>
                    <a:pt x="85297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7" name="object 14">
              <a:extLst>
                <a:ext uri="{FF2B5EF4-FFF2-40B4-BE49-F238E27FC236}">
                  <a16:creationId xmlns:a16="http://schemas.microsoft.com/office/drawing/2014/main" id="{BCA98F75-EB8D-D8FC-E802-9E8BD31C259F}"/>
                </a:ext>
              </a:extLst>
            </p:cNvPr>
            <p:cNvSpPr/>
            <p:nvPr/>
          </p:nvSpPr>
          <p:spPr>
            <a:xfrm>
              <a:off x="6232540" y="2235197"/>
              <a:ext cx="818515" cy="960119"/>
            </a:xfrm>
            <a:custGeom>
              <a:avLst/>
              <a:gdLst/>
              <a:ahLst/>
              <a:cxnLst/>
              <a:rect l="l" t="t" r="r" b="b"/>
              <a:pathLst>
                <a:path w="818515" h="960119">
                  <a:moveTo>
                    <a:pt x="817994" y="0"/>
                  </a:moveTo>
                  <a:lnTo>
                    <a:pt x="561009" y="0"/>
                  </a:lnTo>
                  <a:lnTo>
                    <a:pt x="561009" y="585838"/>
                  </a:lnTo>
                  <a:lnTo>
                    <a:pt x="559776" y="607443"/>
                  </a:lnTo>
                  <a:lnTo>
                    <a:pt x="549919" y="646719"/>
                  </a:lnTo>
                  <a:lnTo>
                    <a:pt x="530526" y="680487"/>
                  </a:lnTo>
                  <a:lnTo>
                    <a:pt x="487235" y="717816"/>
                  </a:lnTo>
                  <a:lnTo>
                    <a:pt x="450494" y="732366"/>
                  </a:lnTo>
                  <a:lnTo>
                    <a:pt x="408990" y="737209"/>
                  </a:lnTo>
                  <a:lnTo>
                    <a:pt x="387385" y="735999"/>
                  </a:lnTo>
                  <a:lnTo>
                    <a:pt x="348109" y="726306"/>
                  </a:lnTo>
                  <a:lnTo>
                    <a:pt x="314315" y="707203"/>
                  </a:lnTo>
                  <a:lnTo>
                    <a:pt x="276694" y="664387"/>
                  </a:lnTo>
                  <a:lnTo>
                    <a:pt x="261899" y="627737"/>
                  </a:lnTo>
                  <a:lnTo>
                    <a:pt x="256971" y="585838"/>
                  </a:lnTo>
                  <a:lnTo>
                    <a:pt x="256971" y="0"/>
                  </a:lnTo>
                  <a:lnTo>
                    <a:pt x="0" y="0"/>
                  </a:lnTo>
                  <a:lnTo>
                    <a:pt x="0" y="607453"/>
                  </a:lnTo>
                  <a:lnTo>
                    <a:pt x="3200" y="659715"/>
                  </a:lnTo>
                  <a:lnTo>
                    <a:pt x="12801" y="708355"/>
                  </a:lnTo>
                  <a:lnTo>
                    <a:pt x="28803" y="753375"/>
                  </a:lnTo>
                  <a:lnTo>
                    <a:pt x="51206" y="794778"/>
                  </a:lnTo>
                  <a:lnTo>
                    <a:pt x="79347" y="832107"/>
                  </a:lnTo>
                  <a:lnTo>
                    <a:pt x="112582" y="864904"/>
                  </a:lnTo>
                  <a:lnTo>
                    <a:pt x="150908" y="893173"/>
                  </a:lnTo>
                  <a:lnTo>
                    <a:pt x="194322" y="916914"/>
                  </a:lnTo>
                  <a:lnTo>
                    <a:pt x="242161" y="935692"/>
                  </a:lnTo>
                  <a:lnTo>
                    <a:pt x="293781" y="949107"/>
                  </a:lnTo>
                  <a:lnTo>
                    <a:pt x="349179" y="957157"/>
                  </a:lnTo>
                  <a:lnTo>
                    <a:pt x="408355" y="959840"/>
                  </a:lnTo>
                  <a:lnTo>
                    <a:pt x="467827" y="957157"/>
                  </a:lnTo>
                  <a:lnTo>
                    <a:pt x="523484" y="949107"/>
                  </a:lnTo>
                  <a:lnTo>
                    <a:pt x="575326" y="935692"/>
                  </a:lnTo>
                  <a:lnTo>
                    <a:pt x="623354" y="916914"/>
                  </a:lnTo>
                  <a:lnTo>
                    <a:pt x="666900" y="893173"/>
                  </a:lnTo>
                  <a:lnTo>
                    <a:pt x="705318" y="864904"/>
                  </a:lnTo>
                  <a:lnTo>
                    <a:pt x="738609" y="832107"/>
                  </a:lnTo>
                  <a:lnTo>
                    <a:pt x="766775" y="794778"/>
                  </a:lnTo>
                  <a:lnTo>
                    <a:pt x="789179" y="753375"/>
                  </a:lnTo>
                  <a:lnTo>
                    <a:pt x="805186" y="708355"/>
                  </a:lnTo>
                  <a:lnTo>
                    <a:pt x="814791" y="659715"/>
                  </a:lnTo>
                  <a:lnTo>
                    <a:pt x="817994" y="607453"/>
                  </a:lnTo>
                  <a:lnTo>
                    <a:pt x="81799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15">
              <a:extLst>
                <a:ext uri="{FF2B5EF4-FFF2-40B4-BE49-F238E27FC236}">
                  <a16:creationId xmlns:a16="http://schemas.microsoft.com/office/drawing/2014/main" id="{C6EAAFEB-B9F8-D622-7B8A-62E54D2E3233}"/>
                </a:ext>
              </a:extLst>
            </p:cNvPr>
            <p:cNvSpPr/>
            <p:nvPr/>
          </p:nvSpPr>
          <p:spPr>
            <a:xfrm>
              <a:off x="7141512" y="2235202"/>
              <a:ext cx="778510" cy="948055"/>
            </a:xfrm>
            <a:custGeom>
              <a:avLst/>
              <a:gdLst/>
              <a:ahLst/>
              <a:cxnLst/>
              <a:rect l="l" t="t" r="r" b="b"/>
              <a:pathLst>
                <a:path w="778509" h="948055">
                  <a:moveTo>
                    <a:pt x="410908" y="0"/>
                  </a:moveTo>
                  <a:lnTo>
                    <a:pt x="0" y="0"/>
                  </a:lnTo>
                  <a:lnTo>
                    <a:pt x="0" y="947750"/>
                  </a:lnTo>
                  <a:lnTo>
                    <a:pt x="446519" y="947750"/>
                  </a:lnTo>
                  <a:lnTo>
                    <a:pt x="496253" y="945585"/>
                  </a:lnTo>
                  <a:lnTo>
                    <a:pt x="542412" y="939087"/>
                  </a:lnTo>
                  <a:lnTo>
                    <a:pt x="584991" y="928253"/>
                  </a:lnTo>
                  <a:lnTo>
                    <a:pt x="623989" y="913079"/>
                  </a:lnTo>
                  <a:lnTo>
                    <a:pt x="659034" y="894122"/>
                  </a:lnTo>
                  <a:lnTo>
                    <a:pt x="716118" y="846420"/>
                  </a:lnTo>
                  <a:lnTo>
                    <a:pt x="755549" y="786254"/>
                  </a:lnTo>
                  <a:lnTo>
                    <a:pt x="769752" y="744207"/>
                  </a:lnTo>
                  <a:lnTo>
                    <a:pt x="256971" y="744207"/>
                  </a:lnTo>
                  <a:lnTo>
                    <a:pt x="256971" y="546392"/>
                  </a:lnTo>
                  <a:lnTo>
                    <a:pt x="738009" y="546392"/>
                  </a:lnTo>
                  <a:lnTo>
                    <a:pt x="732736" y="538523"/>
                  </a:lnTo>
                  <a:lnTo>
                    <a:pt x="693140" y="499081"/>
                  </a:lnTo>
                  <a:lnTo>
                    <a:pt x="643807" y="470773"/>
                  </a:lnTo>
                  <a:lnTo>
                    <a:pt x="588309" y="455505"/>
                  </a:lnTo>
                  <a:lnTo>
                    <a:pt x="558469" y="452881"/>
                  </a:lnTo>
                  <a:lnTo>
                    <a:pt x="558469" y="445261"/>
                  </a:lnTo>
                  <a:lnTo>
                    <a:pt x="610235" y="429914"/>
                  </a:lnTo>
                  <a:lnTo>
                    <a:pt x="654837" y="405498"/>
                  </a:lnTo>
                  <a:lnTo>
                    <a:pt x="683268" y="381012"/>
                  </a:lnTo>
                  <a:lnTo>
                    <a:pt x="256971" y="381012"/>
                  </a:lnTo>
                  <a:lnTo>
                    <a:pt x="256971" y="201637"/>
                  </a:lnTo>
                  <a:lnTo>
                    <a:pt x="739200" y="201637"/>
                  </a:lnTo>
                  <a:lnTo>
                    <a:pt x="732274" y="169913"/>
                  </a:lnTo>
                  <a:lnTo>
                    <a:pt x="704138" y="112267"/>
                  </a:lnTo>
                  <a:lnTo>
                    <a:pt x="657539" y="65041"/>
                  </a:lnTo>
                  <a:lnTo>
                    <a:pt x="592823" y="29578"/>
                  </a:lnTo>
                  <a:lnTo>
                    <a:pt x="553779" y="16636"/>
                  </a:lnTo>
                  <a:lnTo>
                    <a:pt x="510447" y="7392"/>
                  </a:lnTo>
                  <a:lnTo>
                    <a:pt x="462824" y="1848"/>
                  </a:lnTo>
                  <a:lnTo>
                    <a:pt x="410908" y="0"/>
                  </a:lnTo>
                  <a:close/>
                </a:path>
                <a:path w="778509" h="948055">
                  <a:moveTo>
                    <a:pt x="738009" y="546392"/>
                  </a:moveTo>
                  <a:lnTo>
                    <a:pt x="385457" y="546392"/>
                  </a:lnTo>
                  <a:lnTo>
                    <a:pt x="403565" y="547146"/>
                  </a:lnTo>
                  <a:lnTo>
                    <a:pt x="420360" y="549411"/>
                  </a:lnTo>
                  <a:lnTo>
                    <a:pt x="462785" y="565173"/>
                  </a:lnTo>
                  <a:lnTo>
                    <a:pt x="491998" y="593140"/>
                  </a:lnTo>
                  <a:lnTo>
                    <a:pt x="506021" y="632554"/>
                  </a:lnTo>
                  <a:lnTo>
                    <a:pt x="506958" y="648157"/>
                  </a:lnTo>
                  <a:lnTo>
                    <a:pt x="504970" y="670026"/>
                  </a:lnTo>
                  <a:lnTo>
                    <a:pt x="489063" y="705650"/>
                  </a:lnTo>
                  <a:lnTo>
                    <a:pt x="457411" y="730255"/>
                  </a:lnTo>
                  <a:lnTo>
                    <a:pt x="410981" y="742657"/>
                  </a:lnTo>
                  <a:lnTo>
                    <a:pt x="382282" y="744207"/>
                  </a:lnTo>
                  <a:lnTo>
                    <a:pt x="769752" y="744207"/>
                  </a:lnTo>
                  <a:lnTo>
                    <a:pt x="775427" y="717074"/>
                  </a:lnTo>
                  <a:lnTo>
                    <a:pt x="777913" y="679322"/>
                  </a:lnTo>
                  <a:lnTo>
                    <a:pt x="776151" y="648157"/>
                  </a:lnTo>
                  <a:lnTo>
                    <a:pt x="776084" y="646963"/>
                  </a:lnTo>
                  <a:lnTo>
                    <a:pt x="770599" y="616673"/>
                  </a:lnTo>
                  <a:lnTo>
                    <a:pt x="761459" y="588450"/>
                  </a:lnTo>
                  <a:lnTo>
                    <a:pt x="748665" y="562292"/>
                  </a:lnTo>
                  <a:lnTo>
                    <a:pt x="738009" y="546392"/>
                  </a:lnTo>
                  <a:close/>
                </a:path>
                <a:path w="778509" h="948055">
                  <a:moveTo>
                    <a:pt x="739200" y="201637"/>
                  </a:moveTo>
                  <a:lnTo>
                    <a:pt x="370192" y="201637"/>
                  </a:lnTo>
                  <a:lnTo>
                    <a:pt x="392392" y="203109"/>
                  </a:lnTo>
                  <a:lnTo>
                    <a:pt x="412569" y="207522"/>
                  </a:lnTo>
                  <a:lnTo>
                    <a:pt x="446849" y="225170"/>
                  </a:lnTo>
                  <a:lnTo>
                    <a:pt x="475172" y="271210"/>
                  </a:lnTo>
                  <a:lnTo>
                    <a:pt x="477062" y="291325"/>
                  </a:lnTo>
                  <a:lnTo>
                    <a:pt x="476185" y="305101"/>
                  </a:lnTo>
                  <a:lnTo>
                    <a:pt x="455392" y="349401"/>
                  </a:lnTo>
                  <a:lnTo>
                    <a:pt x="411378" y="375103"/>
                  </a:lnTo>
                  <a:lnTo>
                    <a:pt x="367017" y="381012"/>
                  </a:lnTo>
                  <a:lnTo>
                    <a:pt x="683268" y="381012"/>
                  </a:lnTo>
                  <a:lnTo>
                    <a:pt x="718769" y="332981"/>
                  </a:lnTo>
                  <a:lnTo>
                    <a:pt x="735936" y="287118"/>
                  </a:lnTo>
                  <a:lnTo>
                    <a:pt x="741571" y="238134"/>
                  </a:lnTo>
                  <a:lnTo>
                    <a:pt x="741654" y="236626"/>
                  </a:lnTo>
                  <a:lnTo>
                    <a:pt x="739375" y="203109"/>
                  </a:lnTo>
                  <a:lnTo>
                    <a:pt x="739309" y="202136"/>
                  </a:lnTo>
                  <a:lnTo>
                    <a:pt x="739200" y="2016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49" name="object 16">
              <a:extLst>
                <a:ext uri="{FF2B5EF4-FFF2-40B4-BE49-F238E27FC236}">
                  <a16:creationId xmlns:a16="http://schemas.microsoft.com/office/drawing/2014/main" id="{B73C4A2E-AED1-4552-1D3D-318EEEBBA182}"/>
                </a:ext>
              </a:extLst>
            </p:cNvPr>
            <p:cNvGrpSpPr/>
            <p:nvPr/>
          </p:nvGrpSpPr>
          <p:grpSpPr>
            <a:xfrm>
              <a:off x="2759742" y="2250230"/>
              <a:ext cx="2042160" cy="2042160"/>
              <a:chOff x="2759742" y="2250230"/>
              <a:chExt cx="2042160" cy="2042160"/>
            </a:xfrm>
          </p:grpSpPr>
          <p:sp>
            <p:nvSpPr>
              <p:cNvPr id="50" name="object 17">
                <a:extLst>
                  <a:ext uri="{FF2B5EF4-FFF2-40B4-BE49-F238E27FC236}">
                    <a16:creationId xmlns:a16="http://schemas.microsoft.com/office/drawing/2014/main" id="{A4E9ED0B-E1DD-DB68-6762-394F929810F0}"/>
                  </a:ext>
                </a:extLst>
              </p:cNvPr>
              <p:cNvSpPr/>
              <p:nvPr/>
            </p:nvSpPr>
            <p:spPr>
              <a:xfrm>
                <a:off x="3159062" y="2649489"/>
                <a:ext cx="1243330" cy="1243330"/>
              </a:xfrm>
              <a:custGeom>
                <a:avLst/>
                <a:gdLst/>
                <a:ahLst/>
                <a:cxnLst/>
                <a:rect l="l" t="t" r="r" b="b"/>
                <a:pathLst>
                  <a:path w="1243329" h="1243329">
                    <a:moveTo>
                      <a:pt x="171987" y="867895"/>
                    </a:moveTo>
                    <a:lnTo>
                      <a:pt x="129973" y="876346"/>
                    </a:lnTo>
                    <a:lnTo>
                      <a:pt x="90404" y="894466"/>
                    </a:lnTo>
                    <a:lnTo>
                      <a:pt x="55064" y="922261"/>
                    </a:lnTo>
                    <a:lnTo>
                      <a:pt x="24472" y="962347"/>
                    </a:lnTo>
                    <a:lnTo>
                      <a:pt x="6118" y="1007500"/>
                    </a:lnTo>
                    <a:lnTo>
                      <a:pt x="0" y="1055185"/>
                    </a:lnTo>
                    <a:lnTo>
                      <a:pt x="6118" y="1102871"/>
                    </a:lnTo>
                    <a:lnTo>
                      <a:pt x="24472" y="1148023"/>
                    </a:lnTo>
                    <a:lnTo>
                      <a:pt x="55064" y="1188110"/>
                    </a:lnTo>
                    <a:lnTo>
                      <a:pt x="95145" y="1218696"/>
                    </a:lnTo>
                    <a:lnTo>
                      <a:pt x="140294" y="1237047"/>
                    </a:lnTo>
                    <a:lnTo>
                      <a:pt x="187977" y="1243164"/>
                    </a:lnTo>
                    <a:lnTo>
                      <a:pt x="235661" y="1237047"/>
                    </a:lnTo>
                    <a:lnTo>
                      <a:pt x="280813" y="1218696"/>
                    </a:lnTo>
                    <a:lnTo>
                      <a:pt x="320900" y="1188110"/>
                    </a:lnTo>
                    <a:lnTo>
                      <a:pt x="348300" y="1153399"/>
                    </a:lnTo>
                    <a:lnTo>
                      <a:pt x="366344" y="1114574"/>
                    </a:lnTo>
                    <a:lnTo>
                      <a:pt x="375039" y="1073324"/>
                    </a:lnTo>
                    <a:lnTo>
                      <a:pt x="374392" y="1031341"/>
                    </a:lnTo>
                    <a:lnTo>
                      <a:pt x="382516" y="990938"/>
                    </a:lnTo>
                    <a:lnTo>
                      <a:pt x="397327" y="951953"/>
                    </a:lnTo>
                    <a:lnTo>
                      <a:pt x="418832" y="915284"/>
                    </a:lnTo>
                    <a:lnTo>
                      <a:pt x="446961" y="881913"/>
                    </a:lnTo>
                    <a:lnTo>
                      <a:pt x="462219" y="869111"/>
                    </a:lnTo>
                    <a:lnTo>
                      <a:pt x="214664" y="869111"/>
                    </a:lnTo>
                    <a:lnTo>
                      <a:pt x="171987" y="867895"/>
                    </a:lnTo>
                    <a:close/>
                  </a:path>
                  <a:path w="1243329" h="1243329">
                    <a:moveTo>
                      <a:pt x="896935" y="808964"/>
                    </a:moveTo>
                    <a:lnTo>
                      <a:pt x="642772" y="808964"/>
                    </a:lnTo>
                    <a:lnTo>
                      <a:pt x="683129" y="816103"/>
                    </a:lnTo>
                    <a:lnTo>
                      <a:pt x="682932" y="816103"/>
                    </a:lnTo>
                    <a:lnTo>
                      <a:pt x="723602" y="830803"/>
                    </a:lnTo>
                    <a:lnTo>
                      <a:pt x="761840" y="852710"/>
                    </a:lnTo>
                    <a:lnTo>
                      <a:pt x="796731" y="881913"/>
                    </a:lnTo>
                    <a:lnTo>
                      <a:pt x="824474" y="914737"/>
                    </a:lnTo>
                    <a:lnTo>
                      <a:pt x="845758" y="950675"/>
                    </a:lnTo>
                    <a:lnTo>
                      <a:pt x="860591" y="988878"/>
                    </a:lnTo>
                    <a:lnTo>
                      <a:pt x="868981" y="1028496"/>
                    </a:lnTo>
                    <a:lnTo>
                      <a:pt x="867767" y="1071179"/>
                    </a:lnTo>
                    <a:lnTo>
                      <a:pt x="876222" y="1113194"/>
                    </a:lnTo>
                    <a:lnTo>
                      <a:pt x="894347" y="1152764"/>
                    </a:lnTo>
                    <a:lnTo>
                      <a:pt x="922143" y="1188110"/>
                    </a:lnTo>
                    <a:lnTo>
                      <a:pt x="962225" y="1218696"/>
                    </a:lnTo>
                    <a:lnTo>
                      <a:pt x="1007376" y="1237047"/>
                    </a:lnTo>
                    <a:lnTo>
                      <a:pt x="1055062" y="1243164"/>
                    </a:lnTo>
                    <a:lnTo>
                      <a:pt x="1102747" y="1237047"/>
                    </a:lnTo>
                    <a:lnTo>
                      <a:pt x="1147898" y="1218696"/>
                    </a:lnTo>
                    <a:lnTo>
                      <a:pt x="1187980" y="1188110"/>
                    </a:lnTo>
                    <a:lnTo>
                      <a:pt x="1218566" y="1148023"/>
                    </a:lnTo>
                    <a:lnTo>
                      <a:pt x="1236917" y="1102871"/>
                    </a:lnTo>
                    <a:lnTo>
                      <a:pt x="1243034" y="1055185"/>
                    </a:lnTo>
                    <a:lnTo>
                      <a:pt x="1236917" y="1007500"/>
                    </a:lnTo>
                    <a:lnTo>
                      <a:pt x="1218566" y="962347"/>
                    </a:lnTo>
                    <a:lnTo>
                      <a:pt x="1187980" y="922261"/>
                    </a:lnTo>
                    <a:lnTo>
                      <a:pt x="1153269" y="894861"/>
                    </a:lnTo>
                    <a:lnTo>
                      <a:pt x="1114445" y="876817"/>
                    </a:lnTo>
                    <a:lnTo>
                      <a:pt x="1076266" y="868768"/>
                    </a:lnTo>
                    <a:lnTo>
                      <a:pt x="1031224" y="868768"/>
                    </a:lnTo>
                    <a:lnTo>
                      <a:pt x="991189" y="860721"/>
                    </a:lnTo>
                    <a:lnTo>
                      <a:pt x="991012" y="860721"/>
                    </a:lnTo>
                    <a:lnTo>
                      <a:pt x="951964" y="845886"/>
                    </a:lnTo>
                    <a:lnTo>
                      <a:pt x="915159" y="824329"/>
                    </a:lnTo>
                    <a:lnTo>
                      <a:pt x="896935" y="808964"/>
                    </a:lnTo>
                    <a:close/>
                  </a:path>
                  <a:path w="1243329" h="1243329">
                    <a:moveTo>
                      <a:pt x="462028" y="374395"/>
                    </a:moveTo>
                    <a:lnTo>
                      <a:pt x="211820" y="374395"/>
                    </a:lnTo>
                    <a:lnTo>
                      <a:pt x="252225" y="382519"/>
                    </a:lnTo>
                    <a:lnTo>
                      <a:pt x="291212" y="397329"/>
                    </a:lnTo>
                    <a:lnTo>
                      <a:pt x="327882" y="418830"/>
                    </a:lnTo>
                    <a:lnTo>
                      <a:pt x="361337" y="447027"/>
                    </a:lnTo>
                    <a:lnTo>
                      <a:pt x="390393" y="481713"/>
                    </a:lnTo>
                    <a:lnTo>
                      <a:pt x="412267" y="519807"/>
                    </a:lnTo>
                    <a:lnTo>
                      <a:pt x="426974" y="560316"/>
                    </a:lnTo>
                    <a:lnTo>
                      <a:pt x="434481" y="601992"/>
                    </a:lnTo>
                    <a:lnTo>
                      <a:pt x="434527" y="602246"/>
                    </a:lnTo>
                    <a:lnTo>
                      <a:pt x="433883" y="608507"/>
                    </a:lnTo>
                    <a:lnTo>
                      <a:pt x="433485" y="615124"/>
                    </a:lnTo>
                    <a:lnTo>
                      <a:pt x="433485" y="628116"/>
                    </a:lnTo>
                    <a:lnTo>
                      <a:pt x="433856" y="634479"/>
                    </a:lnTo>
                    <a:lnTo>
                      <a:pt x="434512" y="640905"/>
                    </a:lnTo>
                    <a:lnTo>
                      <a:pt x="434540" y="641172"/>
                    </a:lnTo>
                    <a:lnTo>
                      <a:pt x="427094" y="682837"/>
                    </a:lnTo>
                    <a:lnTo>
                      <a:pt x="412305" y="723858"/>
                    </a:lnTo>
                    <a:lnTo>
                      <a:pt x="390380" y="762065"/>
                    </a:lnTo>
                    <a:lnTo>
                      <a:pt x="361248" y="796848"/>
                    </a:lnTo>
                    <a:lnTo>
                      <a:pt x="328425" y="824599"/>
                    </a:lnTo>
                    <a:lnTo>
                      <a:pt x="292490" y="845886"/>
                    </a:lnTo>
                    <a:lnTo>
                      <a:pt x="254288" y="860721"/>
                    </a:lnTo>
                    <a:lnTo>
                      <a:pt x="214664" y="869111"/>
                    </a:lnTo>
                    <a:lnTo>
                      <a:pt x="462219" y="869111"/>
                    </a:lnTo>
                    <a:lnTo>
                      <a:pt x="481808" y="852710"/>
                    </a:lnTo>
                    <a:lnTo>
                      <a:pt x="520014" y="830803"/>
                    </a:lnTo>
                    <a:lnTo>
                      <a:pt x="560640" y="816103"/>
                    </a:lnTo>
                    <a:lnTo>
                      <a:pt x="600625" y="808964"/>
                    </a:lnTo>
                    <a:lnTo>
                      <a:pt x="896935" y="808964"/>
                    </a:lnTo>
                    <a:lnTo>
                      <a:pt x="881707" y="796124"/>
                    </a:lnTo>
                    <a:lnTo>
                      <a:pt x="852651" y="761443"/>
                    </a:lnTo>
                    <a:lnTo>
                      <a:pt x="830776" y="723349"/>
                    </a:lnTo>
                    <a:lnTo>
                      <a:pt x="816070" y="682837"/>
                    </a:lnTo>
                    <a:lnTo>
                      <a:pt x="808564" y="641172"/>
                    </a:lnTo>
                    <a:lnTo>
                      <a:pt x="808516" y="640905"/>
                    </a:lnTo>
                    <a:lnTo>
                      <a:pt x="809159" y="634657"/>
                    </a:lnTo>
                    <a:lnTo>
                      <a:pt x="809553" y="628116"/>
                    </a:lnTo>
                    <a:lnTo>
                      <a:pt x="809558" y="615124"/>
                    </a:lnTo>
                    <a:lnTo>
                      <a:pt x="809186" y="608672"/>
                    </a:lnTo>
                    <a:lnTo>
                      <a:pt x="808518" y="602246"/>
                    </a:lnTo>
                    <a:lnTo>
                      <a:pt x="808491" y="601992"/>
                    </a:lnTo>
                    <a:lnTo>
                      <a:pt x="815946" y="560316"/>
                    </a:lnTo>
                    <a:lnTo>
                      <a:pt x="830737" y="519304"/>
                    </a:lnTo>
                    <a:lnTo>
                      <a:pt x="852663" y="481093"/>
                    </a:lnTo>
                    <a:lnTo>
                      <a:pt x="881795" y="446303"/>
                    </a:lnTo>
                    <a:lnTo>
                      <a:pt x="895646" y="434593"/>
                    </a:lnTo>
                    <a:lnTo>
                      <a:pt x="602484" y="434593"/>
                    </a:lnTo>
                    <a:lnTo>
                      <a:pt x="560295" y="427123"/>
                    </a:lnTo>
                    <a:lnTo>
                      <a:pt x="519531" y="412408"/>
                    </a:lnTo>
                    <a:lnTo>
                      <a:pt x="481210" y="390452"/>
                    </a:lnTo>
                    <a:lnTo>
                      <a:pt x="462028" y="374395"/>
                    </a:lnTo>
                    <a:close/>
                  </a:path>
                  <a:path w="1243329" h="1243329">
                    <a:moveTo>
                      <a:pt x="1073199" y="868122"/>
                    </a:moveTo>
                    <a:lnTo>
                      <a:pt x="1031224" y="868768"/>
                    </a:lnTo>
                    <a:lnTo>
                      <a:pt x="1076266" y="868768"/>
                    </a:lnTo>
                    <a:lnTo>
                      <a:pt x="1073199" y="868122"/>
                    </a:lnTo>
                    <a:close/>
                  </a:path>
                  <a:path w="1243329" h="1243329">
                    <a:moveTo>
                      <a:pt x="1055062" y="0"/>
                    </a:moveTo>
                    <a:lnTo>
                      <a:pt x="1007376" y="6117"/>
                    </a:lnTo>
                    <a:lnTo>
                      <a:pt x="962225" y="24468"/>
                    </a:lnTo>
                    <a:lnTo>
                      <a:pt x="922143" y="55054"/>
                    </a:lnTo>
                    <a:lnTo>
                      <a:pt x="894738" y="89764"/>
                    </a:lnTo>
                    <a:lnTo>
                      <a:pt x="876695" y="128589"/>
                    </a:lnTo>
                    <a:lnTo>
                      <a:pt x="868003" y="169834"/>
                    </a:lnTo>
                    <a:lnTo>
                      <a:pt x="868651" y="211810"/>
                    </a:lnTo>
                    <a:lnTo>
                      <a:pt x="860526" y="252221"/>
                    </a:lnTo>
                    <a:lnTo>
                      <a:pt x="845712" y="291207"/>
                    </a:lnTo>
                    <a:lnTo>
                      <a:pt x="824206" y="327875"/>
                    </a:lnTo>
                    <a:lnTo>
                      <a:pt x="796007" y="361327"/>
                    </a:lnTo>
                    <a:lnTo>
                      <a:pt x="761226" y="390452"/>
                    </a:lnTo>
                    <a:lnTo>
                      <a:pt x="722889" y="412408"/>
                    </a:lnTo>
                    <a:lnTo>
                      <a:pt x="682228" y="427123"/>
                    </a:lnTo>
                    <a:lnTo>
                      <a:pt x="682049" y="427123"/>
                    </a:lnTo>
                    <a:lnTo>
                      <a:pt x="640213" y="434593"/>
                    </a:lnTo>
                    <a:lnTo>
                      <a:pt x="895646" y="434593"/>
                    </a:lnTo>
                    <a:lnTo>
                      <a:pt x="914613" y="418560"/>
                    </a:lnTo>
                    <a:lnTo>
                      <a:pt x="950458" y="397329"/>
                    </a:lnTo>
                    <a:lnTo>
                      <a:pt x="988553" y="382519"/>
                    </a:lnTo>
                    <a:lnTo>
                      <a:pt x="988391" y="382519"/>
                    </a:lnTo>
                    <a:lnTo>
                      <a:pt x="1028366" y="374053"/>
                    </a:lnTo>
                    <a:lnTo>
                      <a:pt x="1077085" y="374053"/>
                    </a:lnTo>
                    <a:lnTo>
                      <a:pt x="1113069" y="366812"/>
                    </a:lnTo>
                    <a:lnTo>
                      <a:pt x="1152639" y="348687"/>
                    </a:lnTo>
                    <a:lnTo>
                      <a:pt x="1187980" y="320890"/>
                    </a:lnTo>
                    <a:lnTo>
                      <a:pt x="1218566" y="280808"/>
                    </a:lnTo>
                    <a:lnTo>
                      <a:pt x="1236917" y="235657"/>
                    </a:lnTo>
                    <a:lnTo>
                      <a:pt x="1243034" y="187972"/>
                    </a:lnTo>
                    <a:lnTo>
                      <a:pt x="1236917" y="140287"/>
                    </a:lnTo>
                    <a:lnTo>
                      <a:pt x="1218566" y="95136"/>
                    </a:lnTo>
                    <a:lnTo>
                      <a:pt x="1187980" y="55054"/>
                    </a:lnTo>
                    <a:lnTo>
                      <a:pt x="1147898" y="24468"/>
                    </a:lnTo>
                    <a:lnTo>
                      <a:pt x="1102747" y="6117"/>
                    </a:lnTo>
                    <a:lnTo>
                      <a:pt x="1055062" y="0"/>
                    </a:lnTo>
                    <a:close/>
                  </a:path>
                  <a:path w="1243329" h="1243329">
                    <a:moveTo>
                      <a:pt x="1077085" y="374053"/>
                    </a:moveTo>
                    <a:lnTo>
                      <a:pt x="1028366" y="374053"/>
                    </a:lnTo>
                    <a:lnTo>
                      <a:pt x="1071051" y="375267"/>
                    </a:lnTo>
                    <a:lnTo>
                      <a:pt x="1077085" y="374053"/>
                    </a:lnTo>
                    <a:close/>
                  </a:path>
                  <a:path w="1243329" h="1243329">
                    <a:moveTo>
                      <a:pt x="187977" y="0"/>
                    </a:moveTo>
                    <a:lnTo>
                      <a:pt x="140294" y="6117"/>
                    </a:lnTo>
                    <a:lnTo>
                      <a:pt x="95145" y="24468"/>
                    </a:lnTo>
                    <a:lnTo>
                      <a:pt x="55064" y="55054"/>
                    </a:lnTo>
                    <a:lnTo>
                      <a:pt x="24472" y="95136"/>
                    </a:lnTo>
                    <a:lnTo>
                      <a:pt x="6118" y="140287"/>
                    </a:lnTo>
                    <a:lnTo>
                      <a:pt x="0" y="187972"/>
                    </a:lnTo>
                    <a:lnTo>
                      <a:pt x="6118" y="235657"/>
                    </a:lnTo>
                    <a:lnTo>
                      <a:pt x="24472" y="280808"/>
                    </a:lnTo>
                    <a:lnTo>
                      <a:pt x="55064" y="320890"/>
                    </a:lnTo>
                    <a:lnTo>
                      <a:pt x="89767" y="348296"/>
                    </a:lnTo>
                    <a:lnTo>
                      <a:pt x="128589" y="366341"/>
                    </a:lnTo>
                    <a:lnTo>
                      <a:pt x="169837" y="375036"/>
                    </a:lnTo>
                    <a:lnTo>
                      <a:pt x="211820" y="374395"/>
                    </a:lnTo>
                    <a:lnTo>
                      <a:pt x="462028" y="374395"/>
                    </a:lnTo>
                    <a:lnTo>
                      <a:pt x="418562" y="328421"/>
                    </a:lnTo>
                    <a:lnTo>
                      <a:pt x="397275" y="292487"/>
                    </a:lnTo>
                    <a:lnTo>
                      <a:pt x="382440" y="254286"/>
                    </a:lnTo>
                    <a:lnTo>
                      <a:pt x="374049" y="214668"/>
                    </a:lnTo>
                    <a:lnTo>
                      <a:pt x="375271" y="171983"/>
                    </a:lnTo>
                    <a:lnTo>
                      <a:pt x="366820" y="129965"/>
                    </a:lnTo>
                    <a:lnTo>
                      <a:pt x="348696" y="90395"/>
                    </a:lnTo>
                    <a:lnTo>
                      <a:pt x="320900" y="55054"/>
                    </a:lnTo>
                    <a:lnTo>
                      <a:pt x="280813" y="24468"/>
                    </a:lnTo>
                    <a:lnTo>
                      <a:pt x="235661" y="6117"/>
                    </a:lnTo>
                    <a:lnTo>
                      <a:pt x="187977" y="0"/>
                    </a:lnTo>
                    <a:close/>
                  </a:path>
                </a:pathLst>
              </a:custGeom>
              <a:solidFill>
                <a:srgbClr val="0D274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18">
                <a:extLst>
                  <a:ext uri="{FF2B5EF4-FFF2-40B4-BE49-F238E27FC236}">
                    <a16:creationId xmlns:a16="http://schemas.microsoft.com/office/drawing/2014/main" id="{92179009-A84F-5633-8504-01F2ECCEFD18}"/>
                  </a:ext>
                </a:extLst>
              </p:cNvPr>
              <p:cNvSpPr/>
              <p:nvPr/>
            </p:nvSpPr>
            <p:spPr>
              <a:xfrm>
                <a:off x="2759735" y="2250236"/>
                <a:ext cx="2042160" cy="2042160"/>
              </a:xfrm>
              <a:custGeom>
                <a:avLst/>
                <a:gdLst/>
                <a:ahLst/>
                <a:cxnLst/>
                <a:rect l="l" t="t" r="r" b="b"/>
                <a:pathLst>
                  <a:path w="2042160" h="2042160">
                    <a:moveTo>
                      <a:pt x="364388" y="1018946"/>
                    </a:moveTo>
                    <a:lnTo>
                      <a:pt x="358457" y="972718"/>
                    </a:lnTo>
                    <a:lnTo>
                      <a:pt x="340664" y="928966"/>
                    </a:lnTo>
                    <a:lnTo>
                      <a:pt x="311023" y="890117"/>
                    </a:lnTo>
                    <a:lnTo>
                      <a:pt x="272173" y="860463"/>
                    </a:lnTo>
                    <a:lnTo>
                      <a:pt x="228409" y="842683"/>
                    </a:lnTo>
                    <a:lnTo>
                      <a:pt x="182194" y="836752"/>
                    </a:lnTo>
                    <a:lnTo>
                      <a:pt x="135978" y="842683"/>
                    </a:lnTo>
                    <a:lnTo>
                      <a:pt x="92214" y="860463"/>
                    </a:lnTo>
                    <a:lnTo>
                      <a:pt x="53365" y="890117"/>
                    </a:lnTo>
                    <a:lnTo>
                      <a:pt x="23710" y="928966"/>
                    </a:lnTo>
                    <a:lnTo>
                      <a:pt x="5930" y="972718"/>
                    </a:lnTo>
                    <a:lnTo>
                      <a:pt x="0" y="1018946"/>
                    </a:lnTo>
                    <a:lnTo>
                      <a:pt x="5930" y="1065161"/>
                    </a:lnTo>
                    <a:lnTo>
                      <a:pt x="23710" y="1108925"/>
                    </a:lnTo>
                    <a:lnTo>
                      <a:pt x="53365" y="1147775"/>
                    </a:lnTo>
                    <a:lnTo>
                      <a:pt x="92214" y="1177417"/>
                    </a:lnTo>
                    <a:lnTo>
                      <a:pt x="135978" y="1195209"/>
                    </a:lnTo>
                    <a:lnTo>
                      <a:pt x="182194" y="1201140"/>
                    </a:lnTo>
                    <a:lnTo>
                      <a:pt x="228409" y="1195209"/>
                    </a:lnTo>
                    <a:lnTo>
                      <a:pt x="272173" y="1177417"/>
                    </a:lnTo>
                    <a:lnTo>
                      <a:pt x="311023" y="1147775"/>
                    </a:lnTo>
                    <a:lnTo>
                      <a:pt x="340664" y="1108925"/>
                    </a:lnTo>
                    <a:lnTo>
                      <a:pt x="358457" y="1065161"/>
                    </a:lnTo>
                    <a:lnTo>
                      <a:pt x="364388" y="1018946"/>
                    </a:lnTo>
                    <a:close/>
                  </a:path>
                  <a:path w="2042160" h="2042160">
                    <a:moveTo>
                      <a:pt x="1201140" y="182194"/>
                    </a:moveTo>
                    <a:lnTo>
                      <a:pt x="1195209" y="135978"/>
                    </a:lnTo>
                    <a:lnTo>
                      <a:pt x="1177417" y="92214"/>
                    </a:lnTo>
                    <a:lnTo>
                      <a:pt x="1147775" y="53352"/>
                    </a:lnTo>
                    <a:lnTo>
                      <a:pt x="1108925" y="23710"/>
                    </a:lnTo>
                    <a:lnTo>
                      <a:pt x="1065161" y="5930"/>
                    </a:lnTo>
                    <a:lnTo>
                      <a:pt x="1018946" y="0"/>
                    </a:lnTo>
                    <a:lnTo>
                      <a:pt x="972718" y="5930"/>
                    </a:lnTo>
                    <a:lnTo>
                      <a:pt x="928966" y="23710"/>
                    </a:lnTo>
                    <a:lnTo>
                      <a:pt x="890117" y="53352"/>
                    </a:lnTo>
                    <a:lnTo>
                      <a:pt x="860463" y="92214"/>
                    </a:lnTo>
                    <a:lnTo>
                      <a:pt x="842670" y="135978"/>
                    </a:lnTo>
                    <a:lnTo>
                      <a:pt x="836739" y="182194"/>
                    </a:lnTo>
                    <a:lnTo>
                      <a:pt x="842670" y="228409"/>
                    </a:lnTo>
                    <a:lnTo>
                      <a:pt x="860463" y="272173"/>
                    </a:lnTo>
                    <a:lnTo>
                      <a:pt x="890117" y="311010"/>
                    </a:lnTo>
                    <a:lnTo>
                      <a:pt x="928966" y="340664"/>
                    </a:lnTo>
                    <a:lnTo>
                      <a:pt x="972718" y="358457"/>
                    </a:lnTo>
                    <a:lnTo>
                      <a:pt x="1018946" y="364388"/>
                    </a:lnTo>
                    <a:lnTo>
                      <a:pt x="1065161" y="358457"/>
                    </a:lnTo>
                    <a:lnTo>
                      <a:pt x="1108925" y="340664"/>
                    </a:lnTo>
                    <a:lnTo>
                      <a:pt x="1147775" y="311010"/>
                    </a:lnTo>
                    <a:lnTo>
                      <a:pt x="1177417" y="272173"/>
                    </a:lnTo>
                    <a:lnTo>
                      <a:pt x="1195209" y="228409"/>
                    </a:lnTo>
                    <a:lnTo>
                      <a:pt x="1201140" y="182194"/>
                    </a:lnTo>
                    <a:close/>
                  </a:path>
                  <a:path w="2042160" h="2042160">
                    <a:moveTo>
                      <a:pt x="1204925" y="1859483"/>
                    </a:moveTo>
                    <a:lnTo>
                      <a:pt x="1199007" y="1813267"/>
                    </a:lnTo>
                    <a:lnTo>
                      <a:pt x="1181214" y="1769503"/>
                    </a:lnTo>
                    <a:lnTo>
                      <a:pt x="1151559" y="1730654"/>
                    </a:lnTo>
                    <a:lnTo>
                      <a:pt x="1112710" y="1701012"/>
                    </a:lnTo>
                    <a:lnTo>
                      <a:pt x="1068959" y="1683219"/>
                    </a:lnTo>
                    <a:lnTo>
                      <a:pt x="1022743" y="1677289"/>
                    </a:lnTo>
                    <a:lnTo>
                      <a:pt x="976515" y="1683219"/>
                    </a:lnTo>
                    <a:lnTo>
                      <a:pt x="932751" y="1701012"/>
                    </a:lnTo>
                    <a:lnTo>
                      <a:pt x="893902" y="1730654"/>
                    </a:lnTo>
                    <a:lnTo>
                      <a:pt x="864260" y="1769503"/>
                    </a:lnTo>
                    <a:lnTo>
                      <a:pt x="846467" y="1813267"/>
                    </a:lnTo>
                    <a:lnTo>
                      <a:pt x="840536" y="1859483"/>
                    </a:lnTo>
                    <a:lnTo>
                      <a:pt x="846467" y="1905698"/>
                    </a:lnTo>
                    <a:lnTo>
                      <a:pt x="864260" y="1949462"/>
                    </a:lnTo>
                    <a:lnTo>
                      <a:pt x="893902" y="1988312"/>
                    </a:lnTo>
                    <a:lnTo>
                      <a:pt x="932751" y="2017966"/>
                    </a:lnTo>
                    <a:lnTo>
                      <a:pt x="976515" y="2035759"/>
                    </a:lnTo>
                    <a:lnTo>
                      <a:pt x="1022743" y="2041677"/>
                    </a:lnTo>
                    <a:lnTo>
                      <a:pt x="1068959" y="2035759"/>
                    </a:lnTo>
                    <a:lnTo>
                      <a:pt x="1112710" y="2017966"/>
                    </a:lnTo>
                    <a:lnTo>
                      <a:pt x="1151559" y="1988312"/>
                    </a:lnTo>
                    <a:lnTo>
                      <a:pt x="1181214" y="1949462"/>
                    </a:lnTo>
                    <a:lnTo>
                      <a:pt x="1199007" y="1905698"/>
                    </a:lnTo>
                    <a:lnTo>
                      <a:pt x="1204925" y="1859483"/>
                    </a:lnTo>
                    <a:close/>
                  </a:path>
                  <a:path w="2042160" h="2042160">
                    <a:moveTo>
                      <a:pt x="2041677" y="1022731"/>
                    </a:moveTo>
                    <a:lnTo>
                      <a:pt x="2035759" y="976515"/>
                    </a:lnTo>
                    <a:lnTo>
                      <a:pt x="2017966" y="932751"/>
                    </a:lnTo>
                    <a:lnTo>
                      <a:pt x="1988312" y="893902"/>
                    </a:lnTo>
                    <a:lnTo>
                      <a:pt x="1949462" y="864260"/>
                    </a:lnTo>
                    <a:lnTo>
                      <a:pt x="1905698" y="846480"/>
                    </a:lnTo>
                    <a:lnTo>
                      <a:pt x="1859483" y="840549"/>
                    </a:lnTo>
                    <a:lnTo>
                      <a:pt x="1813267" y="846480"/>
                    </a:lnTo>
                    <a:lnTo>
                      <a:pt x="1769503" y="864260"/>
                    </a:lnTo>
                    <a:lnTo>
                      <a:pt x="1730654" y="893902"/>
                    </a:lnTo>
                    <a:lnTo>
                      <a:pt x="1701012" y="932751"/>
                    </a:lnTo>
                    <a:lnTo>
                      <a:pt x="1683219" y="976515"/>
                    </a:lnTo>
                    <a:lnTo>
                      <a:pt x="1677289" y="1022731"/>
                    </a:lnTo>
                    <a:lnTo>
                      <a:pt x="1683219" y="1068946"/>
                    </a:lnTo>
                    <a:lnTo>
                      <a:pt x="1701012" y="1112710"/>
                    </a:lnTo>
                    <a:lnTo>
                      <a:pt x="1730654" y="1151559"/>
                    </a:lnTo>
                    <a:lnTo>
                      <a:pt x="1769503" y="1181214"/>
                    </a:lnTo>
                    <a:lnTo>
                      <a:pt x="1813267" y="1199007"/>
                    </a:lnTo>
                    <a:lnTo>
                      <a:pt x="1859483" y="1204925"/>
                    </a:lnTo>
                    <a:lnTo>
                      <a:pt x="1905698" y="1199007"/>
                    </a:lnTo>
                    <a:lnTo>
                      <a:pt x="1949462" y="1181214"/>
                    </a:lnTo>
                    <a:lnTo>
                      <a:pt x="1988312" y="1151559"/>
                    </a:lnTo>
                    <a:lnTo>
                      <a:pt x="2017966" y="1112710"/>
                    </a:lnTo>
                    <a:lnTo>
                      <a:pt x="2035759" y="1068946"/>
                    </a:lnTo>
                    <a:lnTo>
                      <a:pt x="2041677" y="1022731"/>
                    </a:lnTo>
                    <a:close/>
                  </a:path>
                </a:pathLst>
              </a:custGeom>
              <a:solidFill>
                <a:srgbClr val="0066A8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928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050" b="1" kern="0" spc="220" dirty="0">
                <a:solidFill>
                  <a:srgbClr val="009B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CIERRE  ·  LA JUGADA</a:t>
            </a:r>
            <a:endParaRPr lang="es-ES_tradnl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convertir la obligación en ventaja</a:t>
            </a:r>
            <a:endParaRPr lang="es-ES_tradnl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450" i="1" dirty="0">
                <a:solidFill>
                  <a:srgbClr val="009B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plazo no se negocia. La posición con que se llega a él, sí.</a:t>
            </a:r>
            <a:endParaRPr lang="es-ES_tradnl" sz="1450" dirty="0"/>
          </a:p>
        </p:txBody>
      </p:sp>
      <p:sp>
        <p:nvSpPr>
          <p:cNvPr id="5" name="Shape 3"/>
          <p:cNvSpPr/>
          <p:nvPr/>
        </p:nvSpPr>
        <p:spPr>
          <a:xfrm>
            <a:off x="548640" y="1810512"/>
            <a:ext cx="5349240" cy="3703320"/>
          </a:xfrm>
          <a:prstGeom prst="roundRect">
            <a:avLst>
              <a:gd name="adj" fmla="val 2222"/>
            </a:avLst>
          </a:prstGeom>
          <a:solidFill>
            <a:srgbClr val="0D1B3E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011680"/>
            <a:ext cx="4709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050" b="1" kern="0" spc="150" dirty="0">
                <a:solidFill>
                  <a:srgbClr val="009B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DISEÑO REGULATORIO</a:t>
            </a:r>
            <a:endParaRPr lang="es-ES_tradnl" sz="1050" dirty="0"/>
          </a:p>
        </p:txBody>
      </p:sp>
      <p:sp>
        <p:nvSpPr>
          <p:cNvPr id="7" name="Shape 5"/>
          <p:cNvSpPr/>
          <p:nvPr/>
        </p:nvSpPr>
        <p:spPr>
          <a:xfrm>
            <a:off x="868680" y="2395728"/>
            <a:ext cx="402336" cy="402336"/>
          </a:xfrm>
          <a:prstGeom prst="ellipse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3957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_tradnl" sz="14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s-ES_tradnl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453896" y="2368296"/>
            <a:ext cx="4123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Transparencia y vía de reclamo</a:t>
            </a:r>
            <a:endParaRPr lang="es-ES_tradnl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1453896" y="2660904"/>
            <a:ext cx="412394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5000"/>
              </a:lnSpc>
              <a:buNone/>
            </a:pPr>
            <a:r>
              <a:rPr lang="es-ES_tradnl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Publicar ponderadores y datos, con un mecanismo formal de reclasificación y plazos ciertos.</a:t>
            </a:r>
            <a:endParaRPr lang="es-ES_tradnl" sz="1200" dirty="0"/>
          </a:p>
        </p:txBody>
      </p:sp>
      <p:sp>
        <p:nvSpPr>
          <p:cNvPr id="11" name="Shape 9"/>
          <p:cNvSpPr/>
          <p:nvPr/>
        </p:nvSpPr>
        <p:spPr>
          <a:xfrm>
            <a:off x="868680" y="3401568"/>
            <a:ext cx="402336" cy="402336"/>
          </a:xfrm>
          <a:prstGeom prst="ellipse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34015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_tradnl" sz="14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s-ES_tradnl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453896" y="3374136"/>
            <a:ext cx="4123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 de madurez</a:t>
            </a:r>
            <a:endParaRPr lang="es-ES_tradnl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1453896" y="3666744"/>
            <a:ext cx="412394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5000"/>
              </a:lnSpc>
              <a:buNone/>
            </a:pPr>
            <a:r>
              <a:rPr lang="es-ES_tradnl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el control acreditado y auditado descuente puntaje: premiar al que gestiona, no solo al que declara.</a:t>
            </a:r>
            <a:endParaRPr lang="es-ES_tradnl" sz="1200" dirty="0"/>
          </a:p>
        </p:txBody>
      </p:sp>
      <p:sp>
        <p:nvSpPr>
          <p:cNvPr id="15" name="Shape 13"/>
          <p:cNvSpPr/>
          <p:nvPr/>
        </p:nvSpPr>
        <p:spPr>
          <a:xfrm>
            <a:off x="868680" y="4407408"/>
            <a:ext cx="402336" cy="402336"/>
          </a:xfrm>
          <a:prstGeom prst="ellipse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4074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_tradnl" sz="14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s-ES_tradnl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453896" y="4379976"/>
            <a:ext cx="4123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Reciprocidad tipo OSAC</a:t>
            </a:r>
            <a:endParaRPr lang="es-ES_tradnl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1453896" y="4672584"/>
            <a:ext cx="412394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5000"/>
              </a:lnSpc>
              <a:buNone/>
            </a:pPr>
            <a:r>
              <a:rPr lang="es-ES_tradnl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de amenaza compartida con el privado en los polígonos que la matriz califica como críticos.</a:t>
            </a:r>
            <a:endParaRPr lang="es-ES_tradnl" sz="1200" dirty="0"/>
          </a:p>
        </p:txBody>
      </p:sp>
      <p:sp>
        <p:nvSpPr>
          <p:cNvPr id="19" name="Shape 17"/>
          <p:cNvSpPr/>
          <p:nvPr/>
        </p:nvSpPr>
        <p:spPr>
          <a:xfrm>
            <a:off x="6291072" y="1810512"/>
            <a:ext cx="5349240" cy="3703320"/>
          </a:xfrm>
          <a:prstGeom prst="roundRect">
            <a:avLst>
              <a:gd name="adj" fmla="val 2222"/>
            </a:avLst>
          </a:prstGeom>
          <a:solidFill>
            <a:srgbClr val="0D1B3E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20" name="Text 18"/>
          <p:cNvSpPr txBox="1"/>
          <p:nvPr/>
        </p:nvSpPr>
        <p:spPr>
          <a:xfrm>
            <a:off x="6611112" y="2011680"/>
            <a:ext cx="4709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050" b="1" kern="0" spc="150" dirty="0">
                <a:solidFill>
                  <a:srgbClr val="009B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 EMPRESA, SIN ESPERAR</a:t>
            </a:r>
            <a:endParaRPr lang="es-ES_tradnl" sz="1050" dirty="0"/>
          </a:p>
        </p:txBody>
      </p:sp>
      <p:sp>
        <p:nvSpPr>
          <p:cNvPr id="21" name="Shape 19"/>
          <p:cNvSpPr/>
          <p:nvPr/>
        </p:nvSpPr>
        <p:spPr>
          <a:xfrm>
            <a:off x="6611112" y="2395728"/>
            <a:ext cx="402336" cy="402336"/>
          </a:xfrm>
          <a:prstGeom prst="ellipse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22" name="Text 20"/>
          <p:cNvSpPr txBox="1"/>
          <p:nvPr/>
        </p:nvSpPr>
        <p:spPr>
          <a:xfrm>
            <a:off x="6611112" y="23957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_tradnl" sz="14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s-ES_tradnl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196328" y="2368296"/>
            <a:ext cx="4123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Autoevaluarse hoy</a:t>
            </a:r>
            <a:endParaRPr lang="es-ES_tradnl" sz="1450" dirty="0"/>
          </a:p>
        </p:txBody>
      </p:sp>
      <p:sp>
        <p:nvSpPr>
          <p:cNvPr id="24" name="Text 22"/>
          <p:cNvSpPr txBox="1"/>
          <p:nvPr/>
        </p:nvSpPr>
        <p:spPr>
          <a:xfrm>
            <a:off x="7196328" y="2660904"/>
            <a:ext cx="412394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5000"/>
              </a:lnSpc>
              <a:buNone/>
            </a:pPr>
            <a:r>
              <a:rPr lang="es-ES_tradnl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los 12 indicadores instalación por instalación, antes de que lo haga la autoridad.</a:t>
            </a:r>
            <a:endParaRPr lang="es-ES_tradnl" sz="1200" dirty="0"/>
          </a:p>
        </p:txBody>
      </p:sp>
      <p:sp>
        <p:nvSpPr>
          <p:cNvPr id="25" name="Shape 23"/>
          <p:cNvSpPr/>
          <p:nvPr/>
        </p:nvSpPr>
        <p:spPr>
          <a:xfrm>
            <a:off x="6611112" y="3401568"/>
            <a:ext cx="402336" cy="402336"/>
          </a:xfrm>
          <a:prstGeom prst="ellipse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26" name="Text 24"/>
          <p:cNvSpPr txBox="1"/>
          <p:nvPr/>
        </p:nvSpPr>
        <p:spPr>
          <a:xfrm>
            <a:off x="6611112" y="34015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_tradnl" sz="14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s-ES_tradnl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7196328" y="3374136"/>
            <a:ext cx="4123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Estudio con datos propios</a:t>
            </a:r>
            <a:endParaRPr lang="es-ES_tradnl" sz="1450" dirty="0"/>
          </a:p>
        </p:txBody>
      </p:sp>
      <p:sp>
        <p:nvSpPr>
          <p:cNvPr id="28" name="Text 26"/>
          <p:cNvSpPr txBox="1"/>
          <p:nvPr/>
        </p:nvSpPr>
        <p:spPr>
          <a:xfrm>
            <a:off x="7196328" y="3666744"/>
            <a:ext cx="412394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5000"/>
              </a:lnSpc>
              <a:buNone/>
            </a:pPr>
            <a:r>
              <a:rPr lang="es-ES_tradnl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Construirlo sobre la data real de incidentes y pérdida del negocio, no sobre una plantilla genérica.</a:t>
            </a:r>
            <a:endParaRPr lang="es-ES_tradnl" sz="1200" dirty="0"/>
          </a:p>
        </p:txBody>
      </p:sp>
      <p:sp>
        <p:nvSpPr>
          <p:cNvPr id="29" name="Shape 27"/>
          <p:cNvSpPr/>
          <p:nvPr/>
        </p:nvSpPr>
        <p:spPr>
          <a:xfrm>
            <a:off x="6611112" y="4407408"/>
            <a:ext cx="402336" cy="402336"/>
          </a:xfrm>
          <a:prstGeom prst="ellipse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es-ES_tradnl" dirty="0"/>
          </a:p>
        </p:txBody>
      </p:sp>
      <p:sp>
        <p:nvSpPr>
          <p:cNvPr id="30" name="Text 28"/>
          <p:cNvSpPr txBox="1"/>
          <p:nvPr/>
        </p:nvSpPr>
        <p:spPr>
          <a:xfrm>
            <a:off x="6611112" y="44074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_tradnl" sz="1400" b="1" dirty="0">
                <a:solidFill>
                  <a:srgbClr val="192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s-ES_tradnl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7196328" y="4379976"/>
            <a:ext cx="4123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Medir el resultado</a:t>
            </a:r>
            <a:endParaRPr lang="es-ES_tradnl" sz="1450" dirty="0"/>
          </a:p>
        </p:txBody>
      </p:sp>
      <p:sp>
        <p:nvSpPr>
          <p:cNvPr id="32" name="Text 30"/>
          <p:cNvSpPr txBox="1"/>
          <p:nvPr/>
        </p:nvSpPr>
        <p:spPr>
          <a:xfrm>
            <a:off x="7196328" y="4672584"/>
            <a:ext cx="412394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5000"/>
              </a:lnSpc>
              <a:buNone/>
            </a:pPr>
            <a:r>
              <a:rPr lang="es-ES_tradnl" sz="12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Reportar al directorio pérdida evitada y continuidad operacional, no páginas presentadas.</a:t>
            </a:r>
            <a:endParaRPr lang="es-ES_tradnl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566928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b="1" noProof="0" dirty="0">
                <a:solidFill>
                  <a:srgbClr val="009B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matriz fija el mínimo; la empresa define cómo gestionar el riesgo.</a:t>
            </a:r>
            <a:endParaRPr lang="es-ES_tradnl" noProof="0" dirty="0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EE4C6A4D-3739-DFF4-C1D5-0F2F15EDFA3F}"/>
              </a:ext>
            </a:extLst>
          </p:cNvPr>
          <p:cNvSpPr txBox="1"/>
          <p:nvPr/>
        </p:nvSpPr>
        <p:spPr>
          <a:xfrm>
            <a:off x="548640" y="63550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 21.659  ·  Matriz de Riesgo en Seguridad Privada</a:t>
            </a:r>
            <a:endParaRPr lang="es-ES_tradnl" sz="900" dirty="0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40C08869-1EA1-3565-282A-16E76C4AB44B}"/>
              </a:ext>
            </a:extLst>
          </p:cNvPr>
          <p:cNvSpPr txBox="1"/>
          <p:nvPr/>
        </p:nvSpPr>
        <p:spPr>
          <a:xfrm>
            <a:off x="10058400" y="6355080"/>
            <a:ext cx="15819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s-ES_tradnl" sz="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8</a:t>
            </a:r>
            <a:endParaRPr lang="es-ES_tradnl" sz="900" dirty="0">
              <a:solidFill>
                <a:schemeClr val="bg1"/>
              </a:solidFill>
            </a:endParaRPr>
          </a:p>
        </p:txBody>
      </p:sp>
      <p:grpSp>
        <p:nvGrpSpPr>
          <p:cNvPr id="37" name="Grupo 36">
            <a:extLst>
              <a:ext uri="{FF2B5EF4-FFF2-40B4-BE49-F238E27FC236}">
                <a16:creationId xmlns:a16="http://schemas.microsoft.com/office/drawing/2014/main" id="{0BB06C94-5F7D-658C-9EB4-6606C5DDF1D0}"/>
              </a:ext>
            </a:extLst>
          </p:cNvPr>
          <p:cNvGrpSpPr/>
          <p:nvPr/>
        </p:nvGrpSpPr>
        <p:grpSpPr>
          <a:xfrm>
            <a:off x="10557164" y="351746"/>
            <a:ext cx="1218029" cy="494372"/>
            <a:chOff x="862656" y="870228"/>
            <a:chExt cx="3595564" cy="1459363"/>
          </a:xfrm>
        </p:grpSpPr>
        <p:sp>
          <p:nvSpPr>
            <p:cNvPr id="38" name="object 5">
              <a:extLst>
                <a:ext uri="{FF2B5EF4-FFF2-40B4-BE49-F238E27FC236}">
                  <a16:creationId xmlns:a16="http://schemas.microsoft.com/office/drawing/2014/main" id="{CBF6E28A-F4D2-84AF-9581-00147223AC5A}"/>
                </a:ext>
              </a:extLst>
            </p:cNvPr>
            <p:cNvSpPr/>
            <p:nvPr/>
          </p:nvSpPr>
          <p:spPr>
            <a:xfrm>
              <a:off x="2595346" y="1658251"/>
              <a:ext cx="334645" cy="352425"/>
            </a:xfrm>
            <a:custGeom>
              <a:avLst/>
              <a:gdLst/>
              <a:ahLst/>
              <a:cxnLst/>
              <a:rect l="l" t="t" r="r" b="b"/>
              <a:pathLst>
                <a:path w="334644" h="352425">
                  <a:moveTo>
                    <a:pt x="225564" y="290868"/>
                  </a:moveTo>
                  <a:lnTo>
                    <a:pt x="72123" y="290868"/>
                  </a:lnTo>
                  <a:lnTo>
                    <a:pt x="72123" y="38"/>
                  </a:lnTo>
                  <a:lnTo>
                    <a:pt x="0" y="38"/>
                  </a:lnTo>
                  <a:lnTo>
                    <a:pt x="0" y="290868"/>
                  </a:lnTo>
                  <a:lnTo>
                    <a:pt x="0" y="351828"/>
                  </a:lnTo>
                  <a:lnTo>
                    <a:pt x="225564" y="351828"/>
                  </a:lnTo>
                  <a:lnTo>
                    <a:pt x="225564" y="290868"/>
                  </a:lnTo>
                  <a:close/>
                </a:path>
                <a:path w="334644" h="352425">
                  <a:moveTo>
                    <a:pt x="334467" y="0"/>
                  </a:moveTo>
                  <a:lnTo>
                    <a:pt x="262343" y="0"/>
                  </a:lnTo>
                  <a:lnTo>
                    <a:pt x="262343" y="351205"/>
                  </a:lnTo>
                  <a:lnTo>
                    <a:pt x="334467" y="351205"/>
                  </a:lnTo>
                  <a:lnTo>
                    <a:pt x="3344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s-ES_tradnl" dirty="0"/>
            </a:p>
          </p:txBody>
        </p:sp>
        <p:sp>
          <p:nvSpPr>
            <p:cNvPr id="39" name="object 6">
              <a:extLst>
                <a:ext uri="{FF2B5EF4-FFF2-40B4-BE49-F238E27FC236}">
                  <a16:creationId xmlns:a16="http://schemas.microsoft.com/office/drawing/2014/main" id="{F140F584-3261-C29A-FD96-95182CB5A0F2}"/>
                </a:ext>
              </a:extLst>
            </p:cNvPr>
            <p:cNvSpPr/>
            <p:nvPr/>
          </p:nvSpPr>
          <p:spPr>
            <a:xfrm>
              <a:off x="2981210" y="1653311"/>
              <a:ext cx="1477010" cy="361950"/>
            </a:xfrm>
            <a:custGeom>
              <a:avLst/>
              <a:gdLst/>
              <a:ahLst/>
              <a:cxnLst/>
              <a:rect l="l" t="t" r="r" b="b"/>
              <a:pathLst>
                <a:path w="1477010" h="361950">
                  <a:moveTo>
                    <a:pt x="295338" y="180301"/>
                  </a:moveTo>
                  <a:lnTo>
                    <a:pt x="294043" y="154025"/>
                  </a:lnTo>
                  <a:lnTo>
                    <a:pt x="290220" y="129882"/>
                  </a:lnTo>
                  <a:lnTo>
                    <a:pt x="290182" y="129628"/>
                  </a:lnTo>
                  <a:lnTo>
                    <a:pt x="274713" y="86499"/>
                  </a:lnTo>
                  <a:lnTo>
                    <a:pt x="249720" y="51714"/>
                  </a:lnTo>
                  <a:lnTo>
                    <a:pt x="223443" y="30886"/>
                  </a:lnTo>
                  <a:lnTo>
                    <a:pt x="223443" y="180301"/>
                  </a:lnTo>
                  <a:lnTo>
                    <a:pt x="222719" y="198907"/>
                  </a:lnTo>
                  <a:lnTo>
                    <a:pt x="211899" y="244538"/>
                  </a:lnTo>
                  <a:lnTo>
                    <a:pt x="188137" y="275196"/>
                  </a:lnTo>
                  <a:lnTo>
                    <a:pt x="151587" y="291325"/>
                  </a:lnTo>
                  <a:lnTo>
                    <a:pt x="120205" y="294386"/>
                  </a:lnTo>
                  <a:lnTo>
                    <a:pt x="72123" y="294386"/>
                  </a:lnTo>
                  <a:lnTo>
                    <a:pt x="72123" y="66700"/>
                  </a:lnTo>
                  <a:lnTo>
                    <a:pt x="120675" y="66700"/>
                  </a:lnTo>
                  <a:lnTo>
                    <a:pt x="165354" y="73596"/>
                  </a:lnTo>
                  <a:lnTo>
                    <a:pt x="197510" y="94449"/>
                  </a:lnTo>
                  <a:lnTo>
                    <a:pt x="216852" y="129628"/>
                  </a:lnTo>
                  <a:lnTo>
                    <a:pt x="216954" y="129882"/>
                  </a:lnTo>
                  <a:lnTo>
                    <a:pt x="220560" y="145008"/>
                  </a:lnTo>
                  <a:lnTo>
                    <a:pt x="222719" y="161823"/>
                  </a:lnTo>
                  <a:lnTo>
                    <a:pt x="223443" y="180301"/>
                  </a:lnTo>
                  <a:lnTo>
                    <a:pt x="223443" y="30886"/>
                  </a:lnTo>
                  <a:lnTo>
                    <a:pt x="174205" y="10223"/>
                  </a:lnTo>
                  <a:lnTo>
                    <a:pt x="124917" y="4940"/>
                  </a:lnTo>
                  <a:lnTo>
                    <a:pt x="0" y="4940"/>
                  </a:lnTo>
                  <a:lnTo>
                    <a:pt x="0" y="356146"/>
                  </a:lnTo>
                  <a:lnTo>
                    <a:pt x="123736" y="356146"/>
                  </a:lnTo>
                  <a:lnTo>
                    <a:pt x="173482" y="350850"/>
                  </a:lnTo>
                  <a:lnTo>
                    <a:pt x="215671" y="334924"/>
                  </a:lnTo>
                  <a:lnTo>
                    <a:pt x="249631" y="309181"/>
                  </a:lnTo>
                  <a:lnTo>
                    <a:pt x="262039" y="294386"/>
                  </a:lnTo>
                  <a:lnTo>
                    <a:pt x="263283" y="292912"/>
                  </a:lnTo>
                  <a:lnTo>
                    <a:pt x="274713" y="274358"/>
                  </a:lnTo>
                  <a:lnTo>
                    <a:pt x="283730" y="253720"/>
                  </a:lnTo>
                  <a:lnTo>
                    <a:pt x="290182" y="231165"/>
                  </a:lnTo>
                  <a:lnTo>
                    <a:pt x="294043" y="206692"/>
                  </a:lnTo>
                  <a:lnTo>
                    <a:pt x="295338" y="180301"/>
                  </a:lnTo>
                  <a:close/>
                </a:path>
                <a:path w="1477010" h="361950">
                  <a:moveTo>
                    <a:pt x="575830" y="296430"/>
                  </a:moveTo>
                  <a:lnTo>
                    <a:pt x="408724" y="296430"/>
                  </a:lnTo>
                  <a:lnTo>
                    <a:pt x="408724" y="208800"/>
                  </a:lnTo>
                  <a:lnTo>
                    <a:pt x="562876" y="208800"/>
                  </a:lnTo>
                  <a:lnTo>
                    <a:pt x="562876" y="149110"/>
                  </a:lnTo>
                  <a:lnTo>
                    <a:pt x="408724" y="149110"/>
                  </a:lnTo>
                  <a:lnTo>
                    <a:pt x="408724" y="65290"/>
                  </a:lnTo>
                  <a:lnTo>
                    <a:pt x="575602" y="65290"/>
                  </a:lnTo>
                  <a:lnTo>
                    <a:pt x="575602" y="4330"/>
                  </a:lnTo>
                  <a:lnTo>
                    <a:pt x="336600" y="4330"/>
                  </a:lnTo>
                  <a:lnTo>
                    <a:pt x="336600" y="65290"/>
                  </a:lnTo>
                  <a:lnTo>
                    <a:pt x="336600" y="149110"/>
                  </a:lnTo>
                  <a:lnTo>
                    <a:pt x="336600" y="208800"/>
                  </a:lnTo>
                  <a:lnTo>
                    <a:pt x="336600" y="296430"/>
                  </a:lnTo>
                  <a:lnTo>
                    <a:pt x="336600" y="356120"/>
                  </a:lnTo>
                  <a:lnTo>
                    <a:pt x="575830" y="356120"/>
                  </a:lnTo>
                  <a:lnTo>
                    <a:pt x="575830" y="296430"/>
                  </a:lnTo>
                  <a:close/>
                </a:path>
                <a:path w="1477010" h="361950">
                  <a:moveTo>
                    <a:pt x="895921" y="356146"/>
                  </a:moveTo>
                  <a:lnTo>
                    <a:pt x="828713" y="231457"/>
                  </a:lnTo>
                  <a:lnTo>
                    <a:pt x="822071" y="219151"/>
                  </a:lnTo>
                  <a:lnTo>
                    <a:pt x="823010" y="218744"/>
                  </a:lnTo>
                  <a:lnTo>
                    <a:pt x="860552" y="191236"/>
                  </a:lnTo>
                  <a:lnTo>
                    <a:pt x="880554" y="151790"/>
                  </a:lnTo>
                  <a:lnTo>
                    <a:pt x="884377" y="119494"/>
                  </a:lnTo>
                  <a:lnTo>
                    <a:pt x="883475" y="103200"/>
                  </a:lnTo>
                  <a:lnTo>
                    <a:pt x="883450" y="102628"/>
                  </a:lnTo>
                  <a:lnTo>
                    <a:pt x="880630" y="86918"/>
                  </a:lnTo>
                  <a:lnTo>
                    <a:pt x="875957" y="72339"/>
                  </a:lnTo>
                  <a:lnTo>
                    <a:pt x="872159" y="64579"/>
                  </a:lnTo>
                  <a:lnTo>
                    <a:pt x="869403" y="58928"/>
                  </a:lnTo>
                  <a:lnTo>
                    <a:pt x="839470" y="26885"/>
                  </a:lnTo>
                  <a:lnTo>
                    <a:pt x="810831" y="12776"/>
                  </a:lnTo>
                  <a:lnTo>
                    <a:pt x="810831" y="119494"/>
                  </a:lnTo>
                  <a:lnTo>
                    <a:pt x="810387" y="127774"/>
                  </a:lnTo>
                  <a:lnTo>
                    <a:pt x="788962" y="163512"/>
                  </a:lnTo>
                  <a:lnTo>
                    <a:pt x="746963" y="173240"/>
                  </a:lnTo>
                  <a:lnTo>
                    <a:pt x="692277" y="173240"/>
                  </a:lnTo>
                  <a:lnTo>
                    <a:pt x="692277" y="64579"/>
                  </a:lnTo>
                  <a:lnTo>
                    <a:pt x="746721" y="64579"/>
                  </a:lnTo>
                  <a:lnTo>
                    <a:pt x="788962" y="74650"/>
                  </a:lnTo>
                  <a:lnTo>
                    <a:pt x="810387" y="110998"/>
                  </a:lnTo>
                  <a:lnTo>
                    <a:pt x="810831" y="119494"/>
                  </a:lnTo>
                  <a:lnTo>
                    <a:pt x="810831" y="12776"/>
                  </a:lnTo>
                  <a:lnTo>
                    <a:pt x="794981" y="8483"/>
                  </a:lnTo>
                  <a:lnTo>
                    <a:pt x="777240" y="5829"/>
                  </a:lnTo>
                  <a:lnTo>
                    <a:pt x="758037" y="4940"/>
                  </a:lnTo>
                  <a:lnTo>
                    <a:pt x="620153" y="4940"/>
                  </a:lnTo>
                  <a:lnTo>
                    <a:pt x="620153" y="356146"/>
                  </a:lnTo>
                  <a:lnTo>
                    <a:pt x="692277" y="356146"/>
                  </a:lnTo>
                  <a:lnTo>
                    <a:pt x="692277" y="231457"/>
                  </a:lnTo>
                  <a:lnTo>
                    <a:pt x="750557" y="231457"/>
                  </a:lnTo>
                  <a:lnTo>
                    <a:pt x="816495" y="356146"/>
                  </a:lnTo>
                  <a:lnTo>
                    <a:pt x="895921" y="356146"/>
                  </a:lnTo>
                  <a:close/>
                </a:path>
                <a:path w="1477010" h="361950">
                  <a:moveTo>
                    <a:pt x="1166050" y="295808"/>
                  </a:moveTo>
                  <a:lnTo>
                    <a:pt x="998931" y="295808"/>
                  </a:lnTo>
                  <a:lnTo>
                    <a:pt x="998931" y="208178"/>
                  </a:lnTo>
                  <a:lnTo>
                    <a:pt x="1153083" y="208178"/>
                  </a:lnTo>
                  <a:lnTo>
                    <a:pt x="1153083" y="149758"/>
                  </a:lnTo>
                  <a:lnTo>
                    <a:pt x="998931" y="149758"/>
                  </a:lnTo>
                  <a:lnTo>
                    <a:pt x="998931" y="64668"/>
                  </a:lnTo>
                  <a:lnTo>
                    <a:pt x="1165821" y="64668"/>
                  </a:lnTo>
                  <a:lnTo>
                    <a:pt x="1165821" y="4978"/>
                  </a:lnTo>
                  <a:lnTo>
                    <a:pt x="926807" y="4978"/>
                  </a:lnTo>
                  <a:lnTo>
                    <a:pt x="926807" y="64668"/>
                  </a:lnTo>
                  <a:lnTo>
                    <a:pt x="926807" y="149758"/>
                  </a:lnTo>
                  <a:lnTo>
                    <a:pt x="926807" y="208178"/>
                  </a:lnTo>
                  <a:lnTo>
                    <a:pt x="926807" y="295808"/>
                  </a:lnTo>
                  <a:lnTo>
                    <a:pt x="926807" y="356768"/>
                  </a:lnTo>
                  <a:lnTo>
                    <a:pt x="1166050" y="356768"/>
                  </a:lnTo>
                  <a:lnTo>
                    <a:pt x="1166050" y="295808"/>
                  </a:lnTo>
                  <a:close/>
                </a:path>
                <a:path w="1477010" h="361950">
                  <a:moveTo>
                    <a:pt x="1476476" y="255257"/>
                  </a:moveTo>
                  <a:lnTo>
                    <a:pt x="1468932" y="217081"/>
                  </a:lnTo>
                  <a:lnTo>
                    <a:pt x="1439849" y="182194"/>
                  </a:lnTo>
                  <a:lnTo>
                    <a:pt x="1403705" y="163144"/>
                  </a:lnTo>
                  <a:lnTo>
                    <a:pt x="1330896" y="143662"/>
                  </a:lnTo>
                  <a:lnTo>
                    <a:pt x="1323365" y="141452"/>
                  </a:lnTo>
                  <a:lnTo>
                    <a:pt x="1284033" y="116865"/>
                  </a:lnTo>
                  <a:lnTo>
                    <a:pt x="1281557" y="109905"/>
                  </a:lnTo>
                  <a:lnTo>
                    <a:pt x="1281557" y="93560"/>
                  </a:lnTo>
                  <a:lnTo>
                    <a:pt x="1308658" y="65633"/>
                  </a:lnTo>
                  <a:lnTo>
                    <a:pt x="1340002" y="60325"/>
                  </a:lnTo>
                  <a:lnTo>
                    <a:pt x="1352892" y="61099"/>
                  </a:lnTo>
                  <a:lnTo>
                    <a:pt x="1390777" y="79324"/>
                  </a:lnTo>
                  <a:lnTo>
                    <a:pt x="1401762" y="106768"/>
                  </a:lnTo>
                  <a:lnTo>
                    <a:pt x="1471053" y="106768"/>
                  </a:lnTo>
                  <a:lnTo>
                    <a:pt x="1461249" y="63411"/>
                  </a:lnTo>
                  <a:lnTo>
                    <a:pt x="1434617" y="29514"/>
                  </a:lnTo>
                  <a:lnTo>
                    <a:pt x="1393532" y="7556"/>
                  </a:lnTo>
                  <a:lnTo>
                    <a:pt x="1340485" y="0"/>
                  </a:lnTo>
                  <a:lnTo>
                    <a:pt x="1321714" y="838"/>
                  </a:lnTo>
                  <a:lnTo>
                    <a:pt x="1272006" y="13309"/>
                  </a:lnTo>
                  <a:lnTo>
                    <a:pt x="1234440" y="39192"/>
                  </a:lnTo>
                  <a:lnTo>
                    <a:pt x="1212291" y="76250"/>
                  </a:lnTo>
                  <a:lnTo>
                    <a:pt x="1208011" y="106057"/>
                  </a:lnTo>
                  <a:lnTo>
                    <a:pt x="1209598" y="124231"/>
                  </a:lnTo>
                  <a:lnTo>
                    <a:pt x="1233347" y="167703"/>
                  </a:lnTo>
                  <a:lnTo>
                    <a:pt x="1283093" y="195795"/>
                  </a:lnTo>
                  <a:lnTo>
                    <a:pt x="1352689" y="213753"/>
                  </a:lnTo>
                  <a:lnTo>
                    <a:pt x="1361490" y="216255"/>
                  </a:lnTo>
                  <a:lnTo>
                    <a:pt x="1401800" y="241439"/>
                  </a:lnTo>
                  <a:lnTo>
                    <a:pt x="1404124" y="248196"/>
                  </a:lnTo>
                  <a:lnTo>
                    <a:pt x="1404124" y="265010"/>
                  </a:lnTo>
                  <a:lnTo>
                    <a:pt x="1373593" y="295325"/>
                  </a:lnTo>
                  <a:lnTo>
                    <a:pt x="1339773" y="300990"/>
                  </a:lnTo>
                  <a:lnTo>
                    <a:pt x="1330045" y="300609"/>
                  </a:lnTo>
                  <a:lnTo>
                    <a:pt x="1290218" y="286981"/>
                  </a:lnTo>
                  <a:lnTo>
                    <a:pt x="1270292" y="254457"/>
                  </a:lnTo>
                  <a:lnTo>
                    <a:pt x="1269301" y="245833"/>
                  </a:lnTo>
                  <a:lnTo>
                    <a:pt x="1199299" y="245833"/>
                  </a:lnTo>
                  <a:lnTo>
                    <a:pt x="1209700" y="295490"/>
                  </a:lnTo>
                  <a:lnTo>
                    <a:pt x="1238161" y="331787"/>
                  </a:lnTo>
                  <a:lnTo>
                    <a:pt x="1282395" y="353910"/>
                  </a:lnTo>
                  <a:lnTo>
                    <a:pt x="1340243" y="361327"/>
                  </a:lnTo>
                  <a:lnTo>
                    <a:pt x="1360906" y="360527"/>
                  </a:lnTo>
                  <a:lnTo>
                    <a:pt x="1413548" y="348361"/>
                  </a:lnTo>
                  <a:lnTo>
                    <a:pt x="1451203" y="322757"/>
                  </a:lnTo>
                  <a:lnTo>
                    <a:pt x="1472412" y="285470"/>
                  </a:lnTo>
                  <a:lnTo>
                    <a:pt x="1475460" y="270891"/>
                  </a:lnTo>
                  <a:lnTo>
                    <a:pt x="1476476" y="2552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s-ES_tradnl" dirty="0"/>
            </a:p>
          </p:txBody>
        </p:sp>
        <p:grpSp>
          <p:nvGrpSpPr>
            <p:cNvPr id="40" name="object 7">
              <a:extLst>
                <a:ext uri="{FF2B5EF4-FFF2-40B4-BE49-F238E27FC236}">
                  <a16:creationId xmlns:a16="http://schemas.microsoft.com/office/drawing/2014/main" id="{1CCB5EC2-CF64-CF9C-9DE7-AFE843E86502}"/>
                </a:ext>
              </a:extLst>
            </p:cNvPr>
            <p:cNvGrpSpPr/>
            <p:nvPr/>
          </p:nvGrpSpPr>
          <p:grpSpPr>
            <a:xfrm>
              <a:off x="2604217" y="2135436"/>
              <a:ext cx="313055" cy="191135"/>
              <a:chOff x="2604217" y="2135436"/>
              <a:chExt cx="313055" cy="191135"/>
            </a:xfrm>
          </p:grpSpPr>
          <p:pic>
            <p:nvPicPr>
              <p:cNvPr id="50" name="object 8">
                <a:extLst>
                  <a:ext uri="{FF2B5EF4-FFF2-40B4-BE49-F238E27FC236}">
                    <a16:creationId xmlns:a16="http://schemas.microsoft.com/office/drawing/2014/main" id="{3A25BB3B-48E8-E666-4AAB-C9A4D4AC8CB1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04217" y="2135436"/>
                <a:ext cx="160553" cy="190919"/>
              </a:xfrm>
              <a:prstGeom prst="rect">
                <a:avLst/>
              </a:prstGeom>
            </p:spPr>
          </p:pic>
          <p:sp>
            <p:nvSpPr>
              <p:cNvPr id="51" name="object 9">
                <a:extLst>
                  <a:ext uri="{FF2B5EF4-FFF2-40B4-BE49-F238E27FC236}">
                    <a16:creationId xmlns:a16="http://schemas.microsoft.com/office/drawing/2014/main" id="{65CAFA4D-1BAE-686F-7EA9-3CD02887FDD5}"/>
                  </a:ext>
                </a:extLst>
              </p:cNvPr>
              <p:cNvSpPr/>
              <p:nvPr/>
            </p:nvSpPr>
            <p:spPr>
              <a:xfrm>
                <a:off x="2787205" y="2135530"/>
                <a:ext cx="13017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30175" h="190500">
                    <a:moveTo>
                      <a:pt x="130060" y="157480"/>
                    </a:moveTo>
                    <a:lnTo>
                      <a:pt x="39204" y="157480"/>
                    </a:lnTo>
                    <a:lnTo>
                      <a:pt x="39204" y="110490"/>
                    </a:lnTo>
                    <a:lnTo>
                      <a:pt x="123012" y="110490"/>
                    </a:lnTo>
                    <a:lnTo>
                      <a:pt x="123012" y="78740"/>
                    </a:lnTo>
                    <a:lnTo>
                      <a:pt x="39204" y="78740"/>
                    </a:lnTo>
                    <a:lnTo>
                      <a:pt x="39204" y="33020"/>
                    </a:lnTo>
                    <a:lnTo>
                      <a:pt x="129921" y="33020"/>
                    </a:lnTo>
                    <a:lnTo>
                      <a:pt x="129921" y="0"/>
                    </a:lnTo>
                    <a:lnTo>
                      <a:pt x="0" y="0"/>
                    </a:lnTo>
                    <a:lnTo>
                      <a:pt x="0" y="33020"/>
                    </a:lnTo>
                    <a:lnTo>
                      <a:pt x="0" y="78740"/>
                    </a:lnTo>
                    <a:lnTo>
                      <a:pt x="0" y="110490"/>
                    </a:lnTo>
                    <a:lnTo>
                      <a:pt x="0" y="157480"/>
                    </a:lnTo>
                    <a:lnTo>
                      <a:pt x="0" y="190500"/>
                    </a:lnTo>
                    <a:lnTo>
                      <a:pt x="130060" y="190500"/>
                    </a:lnTo>
                    <a:lnTo>
                      <a:pt x="130060" y="15748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s-ES_tradnl" dirty="0"/>
              </a:p>
            </p:txBody>
          </p:sp>
        </p:grpSp>
        <p:grpSp>
          <p:nvGrpSpPr>
            <p:cNvPr id="41" name="object 10">
              <a:extLst>
                <a:ext uri="{FF2B5EF4-FFF2-40B4-BE49-F238E27FC236}">
                  <a16:creationId xmlns:a16="http://schemas.microsoft.com/office/drawing/2014/main" id="{D2728B93-3248-48F6-0192-B716BCB69648}"/>
                </a:ext>
              </a:extLst>
            </p:cNvPr>
            <p:cNvGrpSpPr/>
            <p:nvPr/>
          </p:nvGrpSpPr>
          <p:grpSpPr>
            <a:xfrm>
              <a:off x="2990959" y="2132741"/>
              <a:ext cx="1457960" cy="196850"/>
              <a:chOff x="2990959" y="2132741"/>
              <a:chExt cx="1457960" cy="196850"/>
            </a:xfrm>
          </p:grpSpPr>
          <p:pic>
            <p:nvPicPr>
              <p:cNvPr id="46" name="object 11">
                <a:extLst>
                  <a:ext uri="{FF2B5EF4-FFF2-40B4-BE49-F238E27FC236}">
                    <a16:creationId xmlns:a16="http://schemas.microsoft.com/office/drawing/2014/main" id="{CB931FF7-6569-3648-CBAF-B9B13AD2F6AA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990959" y="2132741"/>
                <a:ext cx="150685" cy="196443"/>
              </a:xfrm>
              <a:prstGeom prst="rect">
                <a:avLst/>
              </a:prstGeom>
            </p:spPr>
          </p:pic>
          <p:pic>
            <p:nvPicPr>
              <p:cNvPr id="47" name="object 12">
                <a:extLst>
                  <a:ext uri="{FF2B5EF4-FFF2-40B4-BE49-F238E27FC236}">
                    <a16:creationId xmlns:a16="http://schemas.microsoft.com/office/drawing/2014/main" id="{9FCB3390-A8BB-3686-DC91-A3706F8CF07B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163441" y="2132750"/>
                <a:ext cx="321759" cy="196303"/>
              </a:xfrm>
              <a:prstGeom prst="rect">
                <a:avLst/>
              </a:prstGeom>
            </p:spPr>
          </p:pic>
          <p:pic>
            <p:nvPicPr>
              <p:cNvPr id="48" name="object 13">
                <a:extLst>
                  <a:ext uri="{FF2B5EF4-FFF2-40B4-BE49-F238E27FC236}">
                    <a16:creationId xmlns:a16="http://schemas.microsoft.com/office/drawing/2014/main" id="{02290848-35AA-16E5-D4A4-75529FBE0254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508391" y="2135426"/>
                <a:ext cx="157479" cy="193624"/>
              </a:xfrm>
              <a:prstGeom prst="rect">
                <a:avLst/>
              </a:prstGeom>
            </p:spPr>
          </p:pic>
          <p:sp>
            <p:nvSpPr>
              <p:cNvPr id="49" name="object 14">
                <a:extLst>
                  <a:ext uri="{FF2B5EF4-FFF2-40B4-BE49-F238E27FC236}">
                    <a16:creationId xmlns:a16="http://schemas.microsoft.com/office/drawing/2014/main" id="{BB02185E-F662-A787-57E8-6ABFC1EF3CD0}"/>
                  </a:ext>
                </a:extLst>
              </p:cNvPr>
              <p:cNvSpPr/>
              <p:nvPr/>
            </p:nvSpPr>
            <p:spPr>
              <a:xfrm>
                <a:off x="3693553" y="2135428"/>
                <a:ext cx="755650" cy="191135"/>
              </a:xfrm>
              <a:custGeom>
                <a:avLst/>
                <a:gdLst/>
                <a:ahLst/>
                <a:cxnLst/>
                <a:rect l="l" t="t" r="r" b="b"/>
                <a:pathLst>
                  <a:path w="755650" h="191135">
                    <a:moveTo>
                      <a:pt x="149923" y="190931"/>
                    </a:moveTo>
                    <a:lnTo>
                      <a:pt x="113372" y="123151"/>
                    </a:lnTo>
                    <a:lnTo>
                      <a:pt x="109766" y="116459"/>
                    </a:lnTo>
                    <a:lnTo>
                      <a:pt x="110286" y="116243"/>
                    </a:lnTo>
                    <a:lnTo>
                      <a:pt x="110858" y="116078"/>
                    </a:lnTo>
                    <a:lnTo>
                      <a:pt x="111353" y="115849"/>
                    </a:lnTo>
                    <a:lnTo>
                      <a:pt x="137007" y="91503"/>
                    </a:lnTo>
                    <a:lnTo>
                      <a:pt x="138963" y="87655"/>
                    </a:lnTo>
                    <a:lnTo>
                      <a:pt x="141554" y="79844"/>
                    </a:lnTo>
                    <a:lnTo>
                      <a:pt x="143116" y="71386"/>
                    </a:lnTo>
                    <a:lnTo>
                      <a:pt x="143637" y="62293"/>
                    </a:lnTo>
                    <a:lnTo>
                      <a:pt x="143129" y="53124"/>
                    </a:lnTo>
                    <a:lnTo>
                      <a:pt x="125564" y="16954"/>
                    </a:lnTo>
                    <a:lnTo>
                      <a:pt x="103670" y="4279"/>
                    </a:lnTo>
                    <a:lnTo>
                      <a:pt x="103670" y="55880"/>
                    </a:lnTo>
                    <a:lnTo>
                      <a:pt x="103670" y="68516"/>
                    </a:lnTo>
                    <a:lnTo>
                      <a:pt x="76631" y="91503"/>
                    </a:lnTo>
                    <a:lnTo>
                      <a:pt x="39204" y="91503"/>
                    </a:lnTo>
                    <a:lnTo>
                      <a:pt x="39204" y="32423"/>
                    </a:lnTo>
                    <a:lnTo>
                      <a:pt x="76581" y="32423"/>
                    </a:lnTo>
                    <a:lnTo>
                      <a:pt x="103670" y="55880"/>
                    </a:lnTo>
                    <a:lnTo>
                      <a:pt x="103670" y="4279"/>
                    </a:lnTo>
                    <a:lnTo>
                      <a:pt x="95046" y="1943"/>
                    </a:lnTo>
                    <a:lnTo>
                      <a:pt x="85394" y="495"/>
                    </a:lnTo>
                    <a:lnTo>
                      <a:pt x="74968" y="12"/>
                    </a:lnTo>
                    <a:lnTo>
                      <a:pt x="0" y="12"/>
                    </a:lnTo>
                    <a:lnTo>
                      <a:pt x="0" y="190931"/>
                    </a:lnTo>
                    <a:lnTo>
                      <a:pt x="39204" y="190931"/>
                    </a:lnTo>
                    <a:lnTo>
                      <a:pt x="39204" y="123151"/>
                    </a:lnTo>
                    <a:lnTo>
                      <a:pt x="70891" y="123151"/>
                    </a:lnTo>
                    <a:lnTo>
                      <a:pt x="106743" y="190931"/>
                    </a:lnTo>
                    <a:lnTo>
                      <a:pt x="149923" y="190931"/>
                    </a:lnTo>
                    <a:close/>
                  </a:path>
                  <a:path w="755650" h="191135">
                    <a:moveTo>
                      <a:pt x="205943" y="0"/>
                    </a:moveTo>
                    <a:lnTo>
                      <a:pt x="166725" y="0"/>
                    </a:lnTo>
                    <a:lnTo>
                      <a:pt x="166725" y="190931"/>
                    </a:lnTo>
                    <a:lnTo>
                      <a:pt x="205943" y="190931"/>
                    </a:lnTo>
                    <a:lnTo>
                      <a:pt x="205943" y="0"/>
                    </a:lnTo>
                    <a:close/>
                  </a:path>
                  <a:path w="755650" h="191135">
                    <a:moveTo>
                      <a:pt x="394423" y="95351"/>
                    </a:moveTo>
                    <a:lnTo>
                      <a:pt x="388112" y="55562"/>
                    </a:lnTo>
                    <a:lnTo>
                      <a:pt x="376428" y="33578"/>
                    </a:lnTo>
                    <a:lnTo>
                      <a:pt x="369620" y="25438"/>
                    </a:lnTo>
                    <a:lnTo>
                      <a:pt x="361061" y="17843"/>
                    </a:lnTo>
                    <a:lnTo>
                      <a:pt x="355346" y="14122"/>
                    </a:lnTo>
                    <a:lnTo>
                      <a:pt x="355346" y="95351"/>
                    </a:lnTo>
                    <a:lnTo>
                      <a:pt x="354952" y="105460"/>
                    </a:lnTo>
                    <a:lnTo>
                      <a:pt x="341223" y="142265"/>
                    </a:lnTo>
                    <a:lnTo>
                      <a:pt x="299224" y="157365"/>
                    </a:lnTo>
                    <a:lnTo>
                      <a:pt x="273075" y="157365"/>
                    </a:lnTo>
                    <a:lnTo>
                      <a:pt x="273075" y="33578"/>
                    </a:lnTo>
                    <a:lnTo>
                      <a:pt x="299478" y="33578"/>
                    </a:lnTo>
                    <a:lnTo>
                      <a:pt x="336181" y="44018"/>
                    </a:lnTo>
                    <a:lnTo>
                      <a:pt x="351764" y="67805"/>
                    </a:lnTo>
                    <a:lnTo>
                      <a:pt x="351815" y="67932"/>
                    </a:lnTo>
                    <a:lnTo>
                      <a:pt x="353771" y="76161"/>
                    </a:lnTo>
                    <a:lnTo>
                      <a:pt x="354952" y="85305"/>
                    </a:lnTo>
                    <a:lnTo>
                      <a:pt x="355346" y="95351"/>
                    </a:lnTo>
                    <a:lnTo>
                      <a:pt x="355346" y="14122"/>
                    </a:lnTo>
                    <a:lnTo>
                      <a:pt x="315683" y="736"/>
                    </a:lnTo>
                    <a:lnTo>
                      <a:pt x="301777" y="12"/>
                    </a:lnTo>
                    <a:lnTo>
                      <a:pt x="233870" y="12"/>
                    </a:lnTo>
                    <a:lnTo>
                      <a:pt x="233870" y="190931"/>
                    </a:lnTo>
                    <a:lnTo>
                      <a:pt x="301142" y="190931"/>
                    </a:lnTo>
                    <a:lnTo>
                      <a:pt x="340156" y="184454"/>
                    </a:lnTo>
                    <a:lnTo>
                      <a:pt x="376313" y="157365"/>
                    </a:lnTo>
                    <a:lnTo>
                      <a:pt x="376999" y="156552"/>
                    </a:lnTo>
                    <a:lnTo>
                      <a:pt x="383209" y="146469"/>
                    </a:lnTo>
                    <a:lnTo>
                      <a:pt x="388112" y="135255"/>
                    </a:lnTo>
                    <a:lnTo>
                      <a:pt x="391617" y="122986"/>
                    </a:lnTo>
                    <a:lnTo>
                      <a:pt x="393725" y="109689"/>
                    </a:lnTo>
                    <a:lnTo>
                      <a:pt x="394423" y="95351"/>
                    </a:lnTo>
                    <a:close/>
                  </a:path>
                  <a:path w="755650" h="191135">
                    <a:moveTo>
                      <a:pt x="578319" y="190944"/>
                    </a:moveTo>
                    <a:lnTo>
                      <a:pt x="562978" y="147243"/>
                    </a:lnTo>
                    <a:lnTo>
                      <a:pt x="552132" y="116357"/>
                    </a:lnTo>
                    <a:lnTo>
                      <a:pt x="532371" y="60045"/>
                    </a:lnTo>
                    <a:lnTo>
                      <a:pt x="493064" y="60045"/>
                    </a:lnTo>
                    <a:lnTo>
                      <a:pt x="495871" y="70142"/>
                    </a:lnTo>
                    <a:lnTo>
                      <a:pt x="498678" y="80010"/>
                    </a:lnTo>
                    <a:lnTo>
                      <a:pt x="501510" y="89636"/>
                    </a:lnTo>
                    <a:lnTo>
                      <a:pt x="504253" y="98679"/>
                    </a:lnTo>
                    <a:lnTo>
                      <a:pt x="510095" y="116357"/>
                    </a:lnTo>
                    <a:lnTo>
                      <a:pt x="461746" y="116357"/>
                    </a:lnTo>
                    <a:lnTo>
                      <a:pt x="475538" y="70319"/>
                    </a:lnTo>
                    <a:lnTo>
                      <a:pt x="485482" y="31635"/>
                    </a:lnTo>
                    <a:lnTo>
                      <a:pt x="489318" y="46202"/>
                    </a:lnTo>
                    <a:lnTo>
                      <a:pt x="493039" y="59918"/>
                    </a:lnTo>
                    <a:lnTo>
                      <a:pt x="532320" y="59918"/>
                    </a:lnTo>
                    <a:lnTo>
                      <a:pt x="522401" y="31635"/>
                    </a:lnTo>
                    <a:lnTo>
                      <a:pt x="511302" y="12"/>
                    </a:lnTo>
                    <a:lnTo>
                      <a:pt x="460298" y="12"/>
                    </a:lnTo>
                    <a:lnTo>
                      <a:pt x="394563" y="190944"/>
                    </a:lnTo>
                    <a:lnTo>
                      <a:pt x="437616" y="190944"/>
                    </a:lnTo>
                    <a:lnTo>
                      <a:pt x="451751" y="147243"/>
                    </a:lnTo>
                    <a:lnTo>
                      <a:pt x="520306" y="147243"/>
                    </a:lnTo>
                    <a:lnTo>
                      <a:pt x="534746" y="190944"/>
                    </a:lnTo>
                    <a:lnTo>
                      <a:pt x="578319" y="190944"/>
                    </a:lnTo>
                    <a:close/>
                  </a:path>
                  <a:path w="755650" h="191135">
                    <a:moveTo>
                      <a:pt x="755269" y="95351"/>
                    </a:moveTo>
                    <a:lnTo>
                      <a:pt x="748969" y="55562"/>
                    </a:lnTo>
                    <a:lnTo>
                      <a:pt x="721906" y="17843"/>
                    </a:lnTo>
                    <a:lnTo>
                      <a:pt x="716191" y="14122"/>
                    </a:lnTo>
                    <a:lnTo>
                      <a:pt x="716191" y="95351"/>
                    </a:lnTo>
                    <a:lnTo>
                      <a:pt x="715797" y="105460"/>
                    </a:lnTo>
                    <a:lnTo>
                      <a:pt x="702081" y="142265"/>
                    </a:lnTo>
                    <a:lnTo>
                      <a:pt x="660069" y="157365"/>
                    </a:lnTo>
                    <a:lnTo>
                      <a:pt x="633920" y="157365"/>
                    </a:lnTo>
                    <a:lnTo>
                      <a:pt x="633920" y="33578"/>
                    </a:lnTo>
                    <a:lnTo>
                      <a:pt x="660323" y="33578"/>
                    </a:lnTo>
                    <a:lnTo>
                      <a:pt x="697026" y="44018"/>
                    </a:lnTo>
                    <a:lnTo>
                      <a:pt x="712609" y="67805"/>
                    </a:lnTo>
                    <a:lnTo>
                      <a:pt x="712660" y="67932"/>
                    </a:lnTo>
                    <a:lnTo>
                      <a:pt x="714616" y="76161"/>
                    </a:lnTo>
                    <a:lnTo>
                      <a:pt x="715797" y="85305"/>
                    </a:lnTo>
                    <a:lnTo>
                      <a:pt x="716191" y="95351"/>
                    </a:lnTo>
                    <a:lnTo>
                      <a:pt x="716191" y="14122"/>
                    </a:lnTo>
                    <a:lnTo>
                      <a:pt x="676529" y="736"/>
                    </a:lnTo>
                    <a:lnTo>
                      <a:pt x="662622" y="12"/>
                    </a:lnTo>
                    <a:lnTo>
                      <a:pt x="594715" y="12"/>
                    </a:lnTo>
                    <a:lnTo>
                      <a:pt x="594715" y="190931"/>
                    </a:lnTo>
                    <a:lnTo>
                      <a:pt x="661987" y="190931"/>
                    </a:lnTo>
                    <a:lnTo>
                      <a:pt x="701001" y="184454"/>
                    </a:lnTo>
                    <a:lnTo>
                      <a:pt x="737171" y="157365"/>
                    </a:lnTo>
                    <a:lnTo>
                      <a:pt x="737857" y="156552"/>
                    </a:lnTo>
                    <a:lnTo>
                      <a:pt x="744067" y="146469"/>
                    </a:lnTo>
                    <a:lnTo>
                      <a:pt x="748969" y="135255"/>
                    </a:lnTo>
                    <a:lnTo>
                      <a:pt x="752462" y="122986"/>
                    </a:lnTo>
                    <a:lnTo>
                      <a:pt x="754570" y="109689"/>
                    </a:lnTo>
                    <a:lnTo>
                      <a:pt x="755269" y="953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s-ES_tradnl" dirty="0"/>
              </a:p>
            </p:txBody>
          </p:sp>
        </p:grpSp>
        <p:sp>
          <p:nvSpPr>
            <p:cNvPr id="42" name="object 15">
              <a:extLst>
                <a:ext uri="{FF2B5EF4-FFF2-40B4-BE49-F238E27FC236}">
                  <a16:creationId xmlns:a16="http://schemas.microsoft.com/office/drawing/2014/main" id="{3D6DD7E0-C8CD-4220-E263-175848D15F0E}"/>
                </a:ext>
              </a:extLst>
            </p:cNvPr>
            <p:cNvSpPr/>
            <p:nvPr/>
          </p:nvSpPr>
          <p:spPr>
            <a:xfrm>
              <a:off x="2604325" y="876287"/>
              <a:ext cx="598170" cy="665480"/>
            </a:xfrm>
            <a:custGeom>
              <a:avLst/>
              <a:gdLst/>
              <a:ahLst/>
              <a:cxnLst/>
              <a:rect l="l" t="t" r="r" b="b"/>
              <a:pathLst>
                <a:path w="598169" h="665480">
                  <a:moveTo>
                    <a:pt x="597979" y="0"/>
                  </a:moveTo>
                  <a:lnTo>
                    <a:pt x="416496" y="0"/>
                  </a:lnTo>
                  <a:lnTo>
                    <a:pt x="416496" y="251460"/>
                  </a:lnTo>
                  <a:lnTo>
                    <a:pt x="181495" y="251460"/>
                  </a:lnTo>
                  <a:lnTo>
                    <a:pt x="181495" y="0"/>
                  </a:lnTo>
                  <a:lnTo>
                    <a:pt x="0" y="0"/>
                  </a:lnTo>
                  <a:lnTo>
                    <a:pt x="0" y="251460"/>
                  </a:lnTo>
                  <a:lnTo>
                    <a:pt x="0" y="400050"/>
                  </a:lnTo>
                  <a:lnTo>
                    <a:pt x="0" y="665480"/>
                  </a:lnTo>
                  <a:lnTo>
                    <a:pt x="181495" y="665480"/>
                  </a:lnTo>
                  <a:lnTo>
                    <a:pt x="181495" y="400050"/>
                  </a:lnTo>
                  <a:lnTo>
                    <a:pt x="416496" y="400050"/>
                  </a:lnTo>
                  <a:lnTo>
                    <a:pt x="416496" y="665480"/>
                  </a:lnTo>
                  <a:lnTo>
                    <a:pt x="597979" y="665480"/>
                  </a:lnTo>
                  <a:lnTo>
                    <a:pt x="597979" y="400050"/>
                  </a:lnTo>
                  <a:lnTo>
                    <a:pt x="597979" y="251460"/>
                  </a:lnTo>
                  <a:lnTo>
                    <a:pt x="597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s-ES_tradnl" dirty="0"/>
            </a:p>
          </p:txBody>
        </p:sp>
        <p:sp>
          <p:nvSpPr>
            <p:cNvPr id="43" name="object 16">
              <a:extLst>
                <a:ext uri="{FF2B5EF4-FFF2-40B4-BE49-F238E27FC236}">
                  <a16:creationId xmlns:a16="http://schemas.microsoft.com/office/drawing/2014/main" id="{C7F0E572-AE84-8666-1669-57997A928DD6}"/>
                </a:ext>
              </a:extLst>
            </p:cNvPr>
            <p:cNvSpPr/>
            <p:nvPr/>
          </p:nvSpPr>
          <p:spPr>
            <a:xfrm>
              <a:off x="3266097" y="876782"/>
              <a:ext cx="574040" cy="673100"/>
            </a:xfrm>
            <a:custGeom>
              <a:avLst/>
              <a:gdLst/>
              <a:ahLst/>
              <a:cxnLst/>
              <a:rect l="l" t="t" r="r" b="b"/>
              <a:pathLst>
                <a:path w="574039" h="673100">
                  <a:moveTo>
                    <a:pt x="573455" y="0"/>
                  </a:moveTo>
                  <a:lnTo>
                    <a:pt x="393306" y="0"/>
                  </a:lnTo>
                  <a:lnTo>
                    <a:pt x="393306" y="410692"/>
                  </a:lnTo>
                  <a:lnTo>
                    <a:pt x="392442" y="425844"/>
                  </a:lnTo>
                  <a:lnTo>
                    <a:pt x="379488" y="465759"/>
                  </a:lnTo>
                  <a:lnTo>
                    <a:pt x="352978" y="495783"/>
                  </a:lnTo>
                  <a:lnTo>
                    <a:pt x="315825" y="513426"/>
                  </a:lnTo>
                  <a:lnTo>
                    <a:pt x="286727" y="516826"/>
                  </a:lnTo>
                  <a:lnTo>
                    <a:pt x="271583" y="515976"/>
                  </a:lnTo>
                  <a:lnTo>
                    <a:pt x="231660" y="503224"/>
                  </a:lnTo>
                  <a:lnTo>
                    <a:pt x="201521" y="477051"/>
                  </a:lnTo>
                  <a:lnTo>
                    <a:pt x="183613" y="440074"/>
                  </a:lnTo>
                  <a:lnTo>
                    <a:pt x="180162" y="410692"/>
                  </a:lnTo>
                  <a:lnTo>
                    <a:pt x="180162" y="0"/>
                  </a:lnTo>
                  <a:lnTo>
                    <a:pt x="0" y="0"/>
                  </a:lnTo>
                  <a:lnTo>
                    <a:pt x="0" y="425856"/>
                  </a:lnTo>
                  <a:lnTo>
                    <a:pt x="2245" y="462494"/>
                  </a:lnTo>
                  <a:lnTo>
                    <a:pt x="20198" y="528151"/>
                  </a:lnTo>
                  <a:lnTo>
                    <a:pt x="55631" y="583349"/>
                  </a:lnTo>
                  <a:lnTo>
                    <a:pt x="105795" y="626159"/>
                  </a:lnTo>
                  <a:lnTo>
                    <a:pt x="169772" y="655966"/>
                  </a:lnTo>
                  <a:lnTo>
                    <a:pt x="244800" y="671015"/>
                  </a:lnTo>
                  <a:lnTo>
                    <a:pt x="286283" y="672896"/>
                  </a:lnTo>
                  <a:lnTo>
                    <a:pt x="327979" y="671015"/>
                  </a:lnTo>
                  <a:lnTo>
                    <a:pt x="366998" y="665372"/>
                  </a:lnTo>
                  <a:lnTo>
                    <a:pt x="437006" y="642797"/>
                  </a:lnTo>
                  <a:lnTo>
                    <a:pt x="494472" y="606344"/>
                  </a:lnTo>
                  <a:lnTo>
                    <a:pt x="537565" y="557174"/>
                  </a:lnTo>
                  <a:lnTo>
                    <a:pt x="564483" y="496592"/>
                  </a:lnTo>
                  <a:lnTo>
                    <a:pt x="573455" y="425856"/>
                  </a:lnTo>
                  <a:lnTo>
                    <a:pt x="5734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s-ES_tradnl" dirty="0"/>
            </a:p>
          </p:txBody>
        </p:sp>
        <p:sp>
          <p:nvSpPr>
            <p:cNvPr id="44" name="object 17">
              <a:extLst>
                <a:ext uri="{FF2B5EF4-FFF2-40B4-BE49-F238E27FC236}">
                  <a16:creationId xmlns:a16="http://schemas.microsoft.com/office/drawing/2014/main" id="{5B832FBF-E22B-D3D5-A7DC-5493815EA042}"/>
                </a:ext>
              </a:extLst>
            </p:cNvPr>
            <p:cNvSpPr/>
            <p:nvPr/>
          </p:nvSpPr>
          <p:spPr>
            <a:xfrm>
              <a:off x="3903341" y="876785"/>
              <a:ext cx="545465" cy="664845"/>
            </a:xfrm>
            <a:custGeom>
              <a:avLst/>
              <a:gdLst/>
              <a:ahLst/>
              <a:cxnLst/>
              <a:rect l="l" t="t" r="r" b="b"/>
              <a:pathLst>
                <a:path w="545464" h="664844">
                  <a:moveTo>
                    <a:pt x="288061" y="0"/>
                  </a:moveTo>
                  <a:lnTo>
                    <a:pt x="0" y="0"/>
                  </a:lnTo>
                  <a:lnTo>
                    <a:pt x="0" y="664425"/>
                  </a:lnTo>
                  <a:lnTo>
                    <a:pt x="313042" y="664425"/>
                  </a:lnTo>
                  <a:lnTo>
                    <a:pt x="347906" y="662906"/>
                  </a:lnTo>
                  <a:lnTo>
                    <a:pt x="410109" y="650752"/>
                  </a:lnTo>
                  <a:lnTo>
                    <a:pt x="462019" y="626823"/>
                  </a:lnTo>
                  <a:lnTo>
                    <a:pt x="502034" y="593380"/>
                  </a:lnTo>
                  <a:lnTo>
                    <a:pt x="529681" y="551200"/>
                  </a:lnTo>
                  <a:lnTo>
                    <a:pt x="539640" y="521728"/>
                  </a:lnTo>
                  <a:lnTo>
                    <a:pt x="180149" y="521728"/>
                  </a:lnTo>
                  <a:lnTo>
                    <a:pt x="180149" y="383044"/>
                  </a:lnTo>
                  <a:lnTo>
                    <a:pt x="517383" y="383044"/>
                  </a:lnTo>
                  <a:lnTo>
                    <a:pt x="513689" y="377531"/>
                  </a:lnTo>
                  <a:lnTo>
                    <a:pt x="485928" y="349884"/>
                  </a:lnTo>
                  <a:lnTo>
                    <a:pt x="451342" y="330039"/>
                  </a:lnTo>
                  <a:lnTo>
                    <a:pt x="412442" y="319338"/>
                  </a:lnTo>
                  <a:lnTo>
                    <a:pt x="391528" y="317500"/>
                  </a:lnTo>
                  <a:lnTo>
                    <a:pt x="391528" y="312140"/>
                  </a:lnTo>
                  <a:lnTo>
                    <a:pt x="444070" y="293627"/>
                  </a:lnTo>
                  <a:lnTo>
                    <a:pt x="479016" y="267106"/>
                  </a:lnTo>
                  <a:lnTo>
                    <a:pt x="180149" y="267106"/>
                  </a:lnTo>
                  <a:lnTo>
                    <a:pt x="180149" y="141351"/>
                  </a:lnTo>
                  <a:lnTo>
                    <a:pt x="518216" y="141351"/>
                  </a:lnTo>
                  <a:lnTo>
                    <a:pt x="513364" y="119118"/>
                  </a:lnTo>
                  <a:lnTo>
                    <a:pt x="493636" y="78701"/>
                  </a:lnTo>
                  <a:lnTo>
                    <a:pt x="460968" y="45596"/>
                  </a:lnTo>
                  <a:lnTo>
                    <a:pt x="415594" y="20739"/>
                  </a:lnTo>
                  <a:lnTo>
                    <a:pt x="357847" y="5183"/>
                  </a:lnTo>
                  <a:lnTo>
                    <a:pt x="324458" y="1295"/>
                  </a:lnTo>
                  <a:lnTo>
                    <a:pt x="288061" y="0"/>
                  </a:lnTo>
                  <a:close/>
                </a:path>
                <a:path w="545464" h="664844">
                  <a:moveTo>
                    <a:pt x="517383" y="383044"/>
                  </a:moveTo>
                  <a:lnTo>
                    <a:pt x="270230" y="383044"/>
                  </a:lnTo>
                  <a:lnTo>
                    <a:pt x="282925" y="383575"/>
                  </a:lnTo>
                  <a:lnTo>
                    <a:pt x="294700" y="385165"/>
                  </a:lnTo>
                  <a:lnTo>
                    <a:pt x="332320" y="401831"/>
                  </a:lnTo>
                  <a:lnTo>
                    <a:pt x="354741" y="443453"/>
                  </a:lnTo>
                  <a:lnTo>
                    <a:pt x="355346" y="453556"/>
                  </a:lnTo>
                  <a:lnTo>
                    <a:pt x="355396" y="454393"/>
                  </a:lnTo>
                  <a:lnTo>
                    <a:pt x="342859" y="494698"/>
                  </a:lnTo>
                  <a:lnTo>
                    <a:pt x="305676" y="517383"/>
                  </a:lnTo>
                  <a:lnTo>
                    <a:pt x="267995" y="521728"/>
                  </a:lnTo>
                  <a:lnTo>
                    <a:pt x="539640" y="521728"/>
                  </a:lnTo>
                  <a:lnTo>
                    <a:pt x="543620" y="502707"/>
                  </a:lnTo>
                  <a:lnTo>
                    <a:pt x="545363" y="476237"/>
                  </a:lnTo>
                  <a:lnTo>
                    <a:pt x="544127" y="454393"/>
                  </a:lnTo>
                  <a:lnTo>
                    <a:pt x="544080" y="453556"/>
                  </a:lnTo>
                  <a:lnTo>
                    <a:pt x="540232" y="432320"/>
                  </a:lnTo>
                  <a:lnTo>
                    <a:pt x="533822" y="412532"/>
                  </a:lnTo>
                  <a:lnTo>
                    <a:pt x="524852" y="394195"/>
                  </a:lnTo>
                  <a:lnTo>
                    <a:pt x="517383" y="383044"/>
                  </a:lnTo>
                  <a:close/>
                </a:path>
                <a:path w="545464" h="664844">
                  <a:moveTo>
                    <a:pt x="518216" y="141351"/>
                  </a:moveTo>
                  <a:lnTo>
                    <a:pt x="259524" y="141351"/>
                  </a:lnTo>
                  <a:lnTo>
                    <a:pt x="275090" y="142384"/>
                  </a:lnTo>
                  <a:lnTo>
                    <a:pt x="289234" y="145481"/>
                  </a:lnTo>
                  <a:lnTo>
                    <a:pt x="322526" y="166945"/>
                  </a:lnTo>
                  <a:lnTo>
                    <a:pt x="334441" y="204228"/>
                  </a:lnTo>
                  <a:lnTo>
                    <a:pt x="333827" y="213889"/>
                  </a:lnTo>
                  <a:lnTo>
                    <a:pt x="312926" y="250723"/>
                  </a:lnTo>
                  <a:lnTo>
                    <a:pt x="268339" y="266646"/>
                  </a:lnTo>
                  <a:lnTo>
                    <a:pt x="257301" y="267106"/>
                  </a:lnTo>
                  <a:lnTo>
                    <a:pt x="479016" y="267106"/>
                  </a:lnTo>
                  <a:lnTo>
                    <a:pt x="503897" y="233438"/>
                  </a:lnTo>
                  <a:lnTo>
                    <a:pt x="518935" y="183989"/>
                  </a:lnTo>
                  <a:lnTo>
                    <a:pt x="519879" y="166945"/>
                  </a:lnTo>
                  <a:lnTo>
                    <a:pt x="519937" y="165887"/>
                  </a:lnTo>
                  <a:lnTo>
                    <a:pt x="518340" y="142384"/>
                  </a:lnTo>
                  <a:lnTo>
                    <a:pt x="518216" y="141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s-ES_tradnl" dirty="0"/>
            </a:p>
          </p:txBody>
        </p:sp>
        <p:sp>
          <p:nvSpPr>
            <p:cNvPr id="45" name="object 18">
              <a:extLst>
                <a:ext uri="{FF2B5EF4-FFF2-40B4-BE49-F238E27FC236}">
                  <a16:creationId xmlns:a16="http://schemas.microsoft.com/office/drawing/2014/main" id="{E82F491F-8C55-64F6-BC58-325EA1D2D8B2}"/>
                </a:ext>
              </a:extLst>
            </p:cNvPr>
            <p:cNvSpPr/>
            <p:nvPr/>
          </p:nvSpPr>
          <p:spPr>
            <a:xfrm>
              <a:off x="862656" y="870228"/>
              <a:ext cx="1431925" cy="1431925"/>
            </a:xfrm>
            <a:custGeom>
              <a:avLst/>
              <a:gdLst/>
              <a:ahLst/>
              <a:cxnLst/>
              <a:rect l="l" t="t" r="r" b="b"/>
              <a:pathLst>
                <a:path w="1431925" h="1431925">
                  <a:moveTo>
                    <a:pt x="255460" y="714336"/>
                  </a:moveTo>
                  <a:lnTo>
                    <a:pt x="246100" y="666280"/>
                  </a:lnTo>
                  <a:lnTo>
                    <a:pt x="218046" y="624014"/>
                  </a:lnTo>
                  <a:lnTo>
                    <a:pt x="175793" y="595960"/>
                  </a:lnTo>
                  <a:lnTo>
                    <a:pt x="127723" y="586600"/>
                  </a:lnTo>
                  <a:lnTo>
                    <a:pt x="79654" y="595960"/>
                  </a:lnTo>
                  <a:lnTo>
                    <a:pt x="37414" y="624014"/>
                  </a:lnTo>
                  <a:lnTo>
                    <a:pt x="9347" y="666280"/>
                  </a:lnTo>
                  <a:lnTo>
                    <a:pt x="0" y="714336"/>
                  </a:lnTo>
                  <a:lnTo>
                    <a:pt x="9347" y="762406"/>
                  </a:lnTo>
                  <a:lnTo>
                    <a:pt x="37414" y="804646"/>
                  </a:lnTo>
                  <a:lnTo>
                    <a:pt x="79654" y="832713"/>
                  </a:lnTo>
                  <a:lnTo>
                    <a:pt x="127723" y="842060"/>
                  </a:lnTo>
                  <a:lnTo>
                    <a:pt x="175793" y="832713"/>
                  </a:lnTo>
                  <a:lnTo>
                    <a:pt x="218046" y="804646"/>
                  </a:lnTo>
                  <a:lnTo>
                    <a:pt x="246100" y="762406"/>
                  </a:lnTo>
                  <a:lnTo>
                    <a:pt x="255460" y="714336"/>
                  </a:lnTo>
                  <a:close/>
                </a:path>
                <a:path w="1431925" h="1431925">
                  <a:moveTo>
                    <a:pt x="842060" y="127723"/>
                  </a:moveTo>
                  <a:lnTo>
                    <a:pt x="832700" y="79667"/>
                  </a:lnTo>
                  <a:lnTo>
                    <a:pt x="804646" y="37414"/>
                  </a:lnTo>
                  <a:lnTo>
                    <a:pt x="762393" y="9347"/>
                  </a:lnTo>
                  <a:lnTo>
                    <a:pt x="714336" y="0"/>
                  </a:lnTo>
                  <a:lnTo>
                    <a:pt x="666267" y="9347"/>
                  </a:lnTo>
                  <a:lnTo>
                    <a:pt x="624014" y="37414"/>
                  </a:lnTo>
                  <a:lnTo>
                    <a:pt x="595947" y="79667"/>
                  </a:lnTo>
                  <a:lnTo>
                    <a:pt x="586600" y="127723"/>
                  </a:lnTo>
                  <a:lnTo>
                    <a:pt x="595947" y="175793"/>
                  </a:lnTo>
                  <a:lnTo>
                    <a:pt x="624014" y="218046"/>
                  </a:lnTo>
                  <a:lnTo>
                    <a:pt x="666267" y="246100"/>
                  </a:lnTo>
                  <a:lnTo>
                    <a:pt x="714336" y="255460"/>
                  </a:lnTo>
                  <a:lnTo>
                    <a:pt x="762393" y="246100"/>
                  </a:lnTo>
                  <a:lnTo>
                    <a:pt x="804646" y="218046"/>
                  </a:lnTo>
                  <a:lnTo>
                    <a:pt x="832700" y="175793"/>
                  </a:lnTo>
                  <a:lnTo>
                    <a:pt x="842060" y="127723"/>
                  </a:lnTo>
                  <a:close/>
                </a:path>
                <a:path w="1431925" h="1431925">
                  <a:moveTo>
                    <a:pt x="844727" y="1303604"/>
                  </a:moveTo>
                  <a:lnTo>
                    <a:pt x="835367" y="1255534"/>
                  </a:lnTo>
                  <a:lnTo>
                    <a:pt x="807313" y="1213281"/>
                  </a:lnTo>
                  <a:lnTo>
                    <a:pt x="765048" y="1185227"/>
                  </a:lnTo>
                  <a:lnTo>
                    <a:pt x="716991" y="1175867"/>
                  </a:lnTo>
                  <a:lnTo>
                    <a:pt x="668921" y="1185227"/>
                  </a:lnTo>
                  <a:lnTo>
                    <a:pt x="626681" y="1213281"/>
                  </a:lnTo>
                  <a:lnTo>
                    <a:pt x="598614" y="1255534"/>
                  </a:lnTo>
                  <a:lnTo>
                    <a:pt x="589267" y="1303604"/>
                  </a:lnTo>
                  <a:lnTo>
                    <a:pt x="598614" y="1351673"/>
                  </a:lnTo>
                  <a:lnTo>
                    <a:pt x="626681" y="1393913"/>
                  </a:lnTo>
                  <a:lnTo>
                    <a:pt x="668921" y="1421980"/>
                  </a:lnTo>
                  <a:lnTo>
                    <a:pt x="716991" y="1431328"/>
                  </a:lnTo>
                  <a:lnTo>
                    <a:pt x="765048" y="1421980"/>
                  </a:lnTo>
                  <a:lnTo>
                    <a:pt x="807313" y="1393913"/>
                  </a:lnTo>
                  <a:lnTo>
                    <a:pt x="835367" y="1351673"/>
                  </a:lnTo>
                  <a:lnTo>
                    <a:pt x="844727" y="1303604"/>
                  </a:lnTo>
                  <a:close/>
                </a:path>
                <a:path w="1431925" h="1431925">
                  <a:moveTo>
                    <a:pt x="1149832" y="391502"/>
                  </a:moveTo>
                  <a:lnTo>
                    <a:pt x="1137488" y="352704"/>
                  </a:lnTo>
                  <a:lnTo>
                    <a:pt x="1112786" y="318503"/>
                  </a:lnTo>
                  <a:lnTo>
                    <a:pt x="1078585" y="293801"/>
                  </a:lnTo>
                  <a:lnTo>
                    <a:pt x="1039774" y="281444"/>
                  </a:lnTo>
                  <a:lnTo>
                    <a:pt x="999426" y="281444"/>
                  </a:lnTo>
                  <a:lnTo>
                    <a:pt x="960615" y="293801"/>
                  </a:lnTo>
                  <a:lnTo>
                    <a:pt x="926414" y="318503"/>
                  </a:lnTo>
                  <a:lnTo>
                    <a:pt x="894549" y="370052"/>
                  </a:lnTo>
                  <a:lnTo>
                    <a:pt x="888453" y="398970"/>
                  </a:lnTo>
                  <a:lnTo>
                    <a:pt x="888911" y="428396"/>
                  </a:lnTo>
                  <a:lnTo>
                    <a:pt x="883208" y="456730"/>
                  </a:lnTo>
                  <a:lnTo>
                    <a:pt x="857745" y="509765"/>
                  </a:lnTo>
                  <a:lnTo>
                    <a:pt x="813600" y="553631"/>
                  </a:lnTo>
                  <a:lnTo>
                    <a:pt x="758215" y="579348"/>
                  </a:lnTo>
                  <a:lnTo>
                    <a:pt x="758075" y="579348"/>
                  </a:lnTo>
                  <a:lnTo>
                    <a:pt x="728789" y="584581"/>
                  </a:lnTo>
                  <a:lnTo>
                    <a:pt x="702322" y="584581"/>
                  </a:lnTo>
                  <a:lnTo>
                    <a:pt x="672731" y="579348"/>
                  </a:lnTo>
                  <a:lnTo>
                    <a:pt x="644156" y="569023"/>
                  </a:lnTo>
                  <a:lnTo>
                    <a:pt x="617283" y="553631"/>
                  </a:lnTo>
                  <a:lnTo>
                    <a:pt x="603846" y="542378"/>
                  </a:lnTo>
                  <a:lnTo>
                    <a:pt x="592912" y="533222"/>
                  </a:lnTo>
                  <a:lnTo>
                    <a:pt x="573379" y="510146"/>
                  </a:lnTo>
                  <a:lnTo>
                    <a:pt x="558457" y="484949"/>
                  </a:lnTo>
                  <a:lnTo>
                    <a:pt x="548055" y="458177"/>
                  </a:lnTo>
                  <a:lnTo>
                    <a:pt x="542175" y="430403"/>
                  </a:lnTo>
                  <a:lnTo>
                    <a:pt x="543026" y="400469"/>
                  </a:lnTo>
                  <a:lnTo>
                    <a:pt x="537108" y="371017"/>
                  </a:lnTo>
                  <a:lnTo>
                    <a:pt x="524395" y="343281"/>
                  </a:lnTo>
                  <a:lnTo>
                    <a:pt x="504913" y="318503"/>
                  </a:lnTo>
                  <a:lnTo>
                    <a:pt x="470712" y="293801"/>
                  </a:lnTo>
                  <a:lnTo>
                    <a:pt x="431901" y="281444"/>
                  </a:lnTo>
                  <a:lnTo>
                    <a:pt x="391553" y="281444"/>
                  </a:lnTo>
                  <a:lnTo>
                    <a:pt x="352742" y="293801"/>
                  </a:lnTo>
                  <a:lnTo>
                    <a:pt x="318541" y="318503"/>
                  </a:lnTo>
                  <a:lnTo>
                    <a:pt x="293839" y="352704"/>
                  </a:lnTo>
                  <a:lnTo>
                    <a:pt x="281482" y="391502"/>
                  </a:lnTo>
                  <a:lnTo>
                    <a:pt x="281482" y="431850"/>
                  </a:lnTo>
                  <a:lnTo>
                    <a:pt x="293839" y="470662"/>
                  </a:lnTo>
                  <a:lnTo>
                    <a:pt x="318541" y="504875"/>
                  </a:lnTo>
                  <a:lnTo>
                    <a:pt x="370090" y="536727"/>
                  </a:lnTo>
                  <a:lnTo>
                    <a:pt x="399008" y="542823"/>
                  </a:lnTo>
                  <a:lnTo>
                    <a:pt x="428447" y="542378"/>
                  </a:lnTo>
                  <a:lnTo>
                    <a:pt x="456768" y="548068"/>
                  </a:lnTo>
                  <a:lnTo>
                    <a:pt x="509803" y="573532"/>
                  </a:lnTo>
                  <a:lnTo>
                    <a:pt x="553631" y="617613"/>
                  </a:lnTo>
                  <a:lnTo>
                    <a:pt x="579170" y="672452"/>
                  </a:lnTo>
                  <a:lnTo>
                    <a:pt x="579272" y="672719"/>
                  </a:lnTo>
                  <a:lnTo>
                    <a:pt x="584530" y="701941"/>
                  </a:lnTo>
                  <a:lnTo>
                    <a:pt x="584568" y="702119"/>
                  </a:lnTo>
                  <a:lnTo>
                    <a:pt x="584098" y="706628"/>
                  </a:lnTo>
                  <a:lnTo>
                    <a:pt x="583844" y="711149"/>
                  </a:lnTo>
                  <a:lnTo>
                    <a:pt x="583844" y="720255"/>
                  </a:lnTo>
                  <a:lnTo>
                    <a:pt x="584111" y="724839"/>
                  </a:lnTo>
                  <a:lnTo>
                    <a:pt x="584555" y="729221"/>
                  </a:lnTo>
                  <a:lnTo>
                    <a:pt x="584581" y="729399"/>
                  </a:lnTo>
                  <a:lnTo>
                    <a:pt x="579361" y="758609"/>
                  </a:lnTo>
                  <a:lnTo>
                    <a:pt x="553618" y="814146"/>
                  </a:lnTo>
                  <a:lnTo>
                    <a:pt x="510184" y="857986"/>
                  </a:lnTo>
                  <a:lnTo>
                    <a:pt x="458216" y="883310"/>
                  </a:lnTo>
                  <a:lnTo>
                    <a:pt x="430441" y="889203"/>
                  </a:lnTo>
                  <a:lnTo>
                    <a:pt x="400519" y="888339"/>
                  </a:lnTo>
                  <a:lnTo>
                    <a:pt x="371055" y="894270"/>
                  </a:lnTo>
                  <a:lnTo>
                    <a:pt x="343319" y="906970"/>
                  </a:lnTo>
                  <a:lnTo>
                    <a:pt x="318541" y="926465"/>
                  </a:lnTo>
                  <a:lnTo>
                    <a:pt x="293839" y="960666"/>
                  </a:lnTo>
                  <a:lnTo>
                    <a:pt x="281482" y="999464"/>
                  </a:lnTo>
                  <a:lnTo>
                    <a:pt x="281482" y="1039812"/>
                  </a:lnTo>
                  <a:lnTo>
                    <a:pt x="293839" y="1078623"/>
                  </a:lnTo>
                  <a:lnTo>
                    <a:pt x="318541" y="1112837"/>
                  </a:lnTo>
                  <a:lnTo>
                    <a:pt x="352742" y="1137539"/>
                  </a:lnTo>
                  <a:lnTo>
                    <a:pt x="391553" y="1149883"/>
                  </a:lnTo>
                  <a:lnTo>
                    <a:pt x="431901" y="1149883"/>
                  </a:lnTo>
                  <a:lnTo>
                    <a:pt x="470712" y="1137539"/>
                  </a:lnTo>
                  <a:lnTo>
                    <a:pt x="504913" y="1112837"/>
                  </a:lnTo>
                  <a:lnTo>
                    <a:pt x="536765" y="1061288"/>
                  </a:lnTo>
                  <a:lnTo>
                    <a:pt x="542861" y="1032370"/>
                  </a:lnTo>
                  <a:lnTo>
                    <a:pt x="542417" y="1002944"/>
                  </a:lnTo>
                  <a:lnTo>
                    <a:pt x="548106" y="974610"/>
                  </a:lnTo>
                  <a:lnTo>
                    <a:pt x="573570" y="921562"/>
                  </a:lnTo>
                  <a:lnTo>
                    <a:pt x="603986" y="889203"/>
                  </a:lnTo>
                  <a:lnTo>
                    <a:pt x="644499" y="862342"/>
                  </a:lnTo>
                  <a:lnTo>
                    <a:pt x="702462" y="846772"/>
                  </a:lnTo>
                  <a:lnTo>
                    <a:pt x="729068" y="846772"/>
                  </a:lnTo>
                  <a:lnTo>
                    <a:pt x="787222" y="862342"/>
                  </a:lnTo>
                  <a:lnTo>
                    <a:pt x="838492" y="898182"/>
                  </a:lnTo>
                  <a:lnTo>
                    <a:pt x="872858" y="946378"/>
                  </a:lnTo>
                  <a:lnTo>
                    <a:pt x="889152" y="1000937"/>
                  </a:lnTo>
                  <a:lnTo>
                    <a:pt x="888301" y="1030859"/>
                  </a:lnTo>
                  <a:lnTo>
                    <a:pt x="894219" y="1060310"/>
                  </a:lnTo>
                  <a:lnTo>
                    <a:pt x="906919" y="1088059"/>
                  </a:lnTo>
                  <a:lnTo>
                    <a:pt x="926414" y="1112837"/>
                  </a:lnTo>
                  <a:lnTo>
                    <a:pt x="960615" y="1137539"/>
                  </a:lnTo>
                  <a:lnTo>
                    <a:pt x="999426" y="1149883"/>
                  </a:lnTo>
                  <a:lnTo>
                    <a:pt x="1039774" y="1149883"/>
                  </a:lnTo>
                  <a:lnTo>
                    <a:pt x="1078585" y="1137539"/>
                  </a:lnTo>
                  <a:lnTo>
                    <a:pt x="1112786" y="1112837"/>
                  </a:lnTo>
                  <a:lnTo>
                    <a:pt x="1137488" y="1078623"/>
                  </a:lnTo>
                  <a:lnTo>
                    <a:pt x="1149832" y="1039812"/>
                  </a:lnTo>
                  <a:lnTo>
                    <a:pt x="1149832" y="999464"/>
                  </a:lnTo>
                  <a:lnTo>
                    <a:pt x="1137488" y="960666"/>
                  </a:lnTo>
                  <a:lnTo>
                    <a:pt x="1112786" y="926465"/>
                  </a:lnTo>
                  <a:lnTo>
                    <a:pt x="1061237" y="894600"/>
                  </a:lnTo>
                  <a:lnTo>
                    <a:pt x="1034453" y="888961"/>
                  </a:lnTo>
                  <a:lnTo>
                    <a:pt x="1032319" y="888504"/>
                  </a:lnTo>
                  <a:lnTo>
                    <a:pt x="974813" y="883310"/>
                  </a:lnTo>
                  <a:lnTo>
                    <a:pt x="921512" y="857796"/>
                  </a:lnTo>
                  <a:lnTo>
                    <a:pt x="877697" y="813714"/>
                  </a:lnTo>
                  <a:lnTo>
                    <a:pt x="852144" y="758875"/>
                  </a:lnTo>
                  <a:lnTo>
                    <a:pt x="846759" y="729221"/>
                  </a:lnTo>
                  <a:lnTo>
                    <a:pt x="847217" y="724839"/>
                  </a:lnTo>
                  <a:lnTo>
                    <a:pt x="847483" y="720255"/>
                  </a:lnTo>
                  <a:lnTo>
                    <a:pt x="847496" y="711149"/>
                  </a:lnTo>
                  <a:lnTo>
                    <a:pt x="847217" y="706628"/>
                  </a:lnTo>
                  <a:lnTo>
                    <a:pt x="846759" y="702119"/>
                  </a:lnTo>
                  <a:lnTo>
                    <a:pt x="846747" y="701941"/>
                  </a:lnTo>
                  <a:lnTo>
                    <a:pt x="851966" y="672719"/>
                  </a:lnTo>
                  <a:lnTo>
                    <a:pt x="852004" y="672452"/>
                  </a:lnTo>
                  <a:lnTo>
                    <a:pt x="862330" y="643966"/>
                  </a:lnTo>
                  <a:lnTo>
                    <a:pt x="877697" y="617181"/>
                  </a:lnTo>
                  <a:lnTo>
                    <a:pt x="898131" y="592797"/>
                  </a:lnTo>
                  <a:lnTo>
                    <a:pt x="907846" y="584581"/>
                  </a:lnTo>
                  <a:lnTo>
                    <a:pt x="921131" y="573341"/>
                  </a:lnTo>
                  <a:lnTo>
                    <a:pt x="946277" y="558457"/>
                  </a:lnTo>
                  <a:lnTo>
                    <a:pt x="972985" y="548068"/>
                  </a:lnTo>
                  <a:lnTo>
                    <a:pt x="1000887" y="542137"/>
                  </a:lnTo>
                  <a:lnTo>
                    <a:pt x="1030808" y="542988"/>
                  </a:lnTo>
                  <a:lnTo>
                    <a:pt x="1035037" y="542137"/>
                  </a:lnTo>
                  <a:lnTo>
                    <a:pt x="1088009" y="524357"/>
                  </a:lnTo>
                  <a:lnTo>
                    <a:pt x="1137488" y="470662"/>
                  </a:lnTo>
                  <a:lnTo>
                    <a:pt x="1149832" y="431850"/>
                  </a:lnTo>
                  <a:lnTo>
                    <a:pt x="1149832" y="391502"/>
                  </a:lnTo>
                  <a:close/>
                </a:path>
                <a:path w="1431925" h="1431925">
                  <a:moveTo>
                    <a:pt x="1431328" y="716991"/>
                  </a:moveTo>
                  <a:lnTo>
                    <a:pt x="1421980" y="668934"/>
                  </a:lnTo>
                  <a:lnTo>
                    <a:pt x="1393913" y="626681"/>
                  </a:lnTo>
                  <a:lnTo>
                    <a:pt x="1351661" y="598614"/>
                  </a:lnTo>
                  <a:lnTo>
                    <a:pt x="1303591" y="589267"/>
                  </a:lnTo>
                  <a:lnTo>
                    <a:pt x="1255534" y="598614"/>
                  </a:lnTo>
                  <a:lnTo>
                    <a:pt x="1213281" y="626681"/>
                  </a:lnTo>
                  <a:lnTo>
                    <a:pt x="1185227" y="668934"/>
                  </a:lnTo>
                  <a:lnTo>
                    <a:pt x="1175867" y="716991"/>
                  </a:lnTo>
                  <a:lnTo>
                    <a:pt x="1185227" y="765060"/>
                  </a:lnTo>
                  <a:lnTo>
                    <a:pt x="1213281" y="807313"/>
                  </a:lnTo>
                  <a:lnTo>
                    <a:pt x="1255534" y="835367"/>
                  </a:lnTo>
                  <a:lnTo>
                    <a:pt x="1303591" y="844727"/>
                  </a:lnTo>
                  <a:lnTo>
                    <a:pt x="1351661" y="835367"/>
                  </a:lnTo>
                  <a:lnTo>
                    <a:pt x="1393913" y="807313"/>
                  </a:lnTo>
                  <a:lnTo>
                    <a:pt x="1421980" y="765060"/>
                  </a:lnTo>
                  <a:lnTo>
                    <a:pt x="1431328" y="7169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s-ES_tradnl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84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353D16-29D9-1864-42A6-26D5F8B1E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BD8FD14-BDEF-1D57-80EF-086EE956D86D}"/>
              </a:ext>
            </a:extLst>
          </p:cNvPr>
          <p:cNvSpPr txBox="1"/>
          <p:nvPr/>
        </p:nvSpPr>
        <p:spPr>
          <a:xfrm>
            <a:off x="548640" y="658368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100" b="1" kern="0" spc="200" dirty="0">
                <a:solidFill>
                  <a:srgbClr val="009B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ASEVA·  GESTIÓN INTEGRAL DE RIESGO  ·  SEPTIEMBRE 2026</a:t>
            </a:r>
            <a:endParaRPr lang="es-ES_tradnl" sz="11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D161527-7B92-5D73-D514-80C6A7F11D11}"/>
              </a:ext>
            </a:extLst>
          </p:cNvPr>
          <p:cNvSpPr txBox="1"/>
          <p:nvPr/>
        </p:nvSpPr>
        <p:spPr>
          <a:xfrm>
            <a:off x="548640" y="1170432"/>
            <a:ext cx="7589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s-ES_tradnl" sz="4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Matriz de Riesgo</a:t>
            </a:r>
            <a:endParaRPr lang="es-ES_tradnl" sz="4300" dirty="0"/>
          </a:p>
          <a:p>
            <a:pPr marL="0" indent="0">
              <a:lnSpc>
                <a:spcPct val="105000"/>
              </a:lnSpc>
              <a:buNone/>
            </a:pPr>
            <a:r>
              <a:rPr lang="es-ES_tradnl" sz="4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Ley 21.659</a:t>
            </a:r>
            <a:endParaRPr lang="es-ES_tradnl" sz="43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1376006-B565-2498-D72F-6970C9481BC2}"/>
              </a:ext>
            </a:extLst>
          </p:cNvPr>
          <p:cNvSpPr txBox="1"/>
          <p:nvPr/>
        </p:nvSpPr>
        <p:spPr>
          <a:xfrm>
            <a:off x="548640" y="3017520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ES_tradnl" sz="2100" b="1" dirty="0">
                <a:solidFill>
                  <a:srgbClr val="009B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Estado decide quién está en riesgo.</a:t>
            </a:r>
            <a:endParaRPr lang="es-ES_tradnl" sz="2100" dirty="0"/>
          </a:p>
          <a:p>
            <a:pPr marL="0" indent="0">
              <a:lnSpc>
                <a:spcPct val="115000"/>
              </a:lnSpc>
              <a:buNone/>
            </a:pPr>
            <a:r>
              <a:rPr lang="es-ES_tradnl" sz="2100" b="1" dirty="0">
                <a:solidFill>
                  <a:srgbClr val="009BD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empresa paga por estarlo.</a:t>
            </a:r>
            <a:endParaRPr lang="es-ES_tradnl" sz="21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6C9DE08-78CD-1812-4681-BEB800F1EEDA}"/>
              </a:ext>
            </a:extLst>
          </p:cNvPr>
          <p:cNvSpPr txBox="1"/>
          <p:nvPr/>
        </p:nvSpPr>
        <p:spPr>
          <a:xfrm>
            <a:off x="548640" y="411480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s-ES_tradnl" sz="1400" dirty="0">
                <a:solidFill>
                  <a:srgbClr val="E2EA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es la matriz, cómo se aplica, cómo lo resuelve el mundo — y dónde el diseño chileno deja espacio para mejorar.</a:t>
            </a:r>
            <a:endParaRPr lang="es-ES_tradnl" sz="1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528813E-E6B5-62B9-84B6-0864C7F7BC72}"/>
              </a:ext>
            </a:extLst>
          </p:cNvPr>
          <p:cNvSpPr txBox="1"/>
          <p:nvPr/>
        </p:nvSpPr>
        <p:spPr>
          <a:xfrm>
            <a:off x="548640" y="54406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Eduardo Luarte Vega</a:t>
            </a:r>
            <a:endParaRPr lang="es-ES_tradnl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B1C8378-B114-C7D6-4CA2-C12694FDC4BA}"/>
              </a:ext>
            </a:extLst>
          </p:cNvPr>
          <p:cNvSpPr txBox="1"/>
          <p:nvPr/>
        </p:nvSpPr>
        <p:spPr>
          <a:xfrm>
            <a:off x="548640" y="5751576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_tradnl" sz="1600" noProof="0" dirty="0">
                <a:solidFill>
                  <a:srgbClr val="009B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Vicepresidente Hub Lideres de Seguridad Empresarial AG.</a:t>
            </a:r>
            <a:endParaRPr lang="es-ES_tradnl" sz="1600" noProof="0" dirty="0"/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5DCF6BAF-9CF9-5B1F-E0DF-5ED9FEB630FA}"/>
              </a:ext>
            </a:extLst>
          </p:cNvPr>
          <p:cNvGrpSpPr/>
          <p:nvPr/>
        </p:nvGrpSpPr>
        <p:grpSpPr>
          <a:xfrm>
            <a:off x="9018062" y="550185"/>
            <a:ext cx="2537876" cy="1030070"/>
            <a:chOff x="862656" y="870228"/>
            <a:chExt cx="3595564" cy="1459363"/>
          </a:xfrm>
        </p:grpSpPr>
        <p:sp>
          <p:nvSpPr>
            <p:cNvPr id="19" name="object 5">
              <a:extLst>
                <a:ext uri="{FF2B5EF4-FFF2-40B4-BE49-F238E27FC236}">
                  <a16:creationId xmlns:a16="http://schemas.microsoft.com/office/drawing/2014/main" id="{B367B48A-205A-3EF6-DDC9-34D6876518C9}"/>
                </a:ext>
              </a:extLst>
            </p:cNvPr>
            <p:cNvSpPr/>
            <p:nvPr/>
          </p:nvSpPr>
          <p:spPr>
            <a:xfrm>
              <a:off x="2595346" y="1658251"/>
              <a:ext cx="334645" cy="352425"/>
            </a:xfrm>
            <a:custGeom>
              <a:avLst/>
              <a:gdLst/>
              <a:ahLst/>
              <a:cxnLst/>
              <a:rect l="l" t="t" r="r" b="b"/>
              <a:pathLst>
                <a:path w="334644" h="352425">
                  <a:moveTo>
                    <a:pt x="225564" y="290868"/>
                  </a:moveTo>
                  <a:lnTo>
                    <a:pt x="72123" y="290868"/>
                  </a:lnTo>
                  <a:lnTo>
                    <a:pt x="72123" y="38"/>
                  </a:lnTo>
                  <a:lnTo>
                    <a:pt x="0" y="38"/>
                  </a:lnTo>
                  <a:lnTo>
                    <a:pt x="0" y="290868"/>
                  </a:lnTo>
                  <a:lnTo>
                    <a:pt x="0" y="351828"/>
                  </a:lnTo>
                  <a:lnTo>
                    <a:pt x="225564" y="351828"/>
                  </a:lnTo>
                  <a:lnTo>
                    <a:pt x="225564" y="290868"/>
                  </a:lnTo>
                  <a:close/>
                </a:path>
                <a:path w="334644" h="352425">
                  <a:moveTo>
                    <a:pt x="334467" y="0"/>
                  </a:moveTo>
                  <a:lnTo>
                    <a:pt x="262343" y="0"/>
                  </a:lnTo>
                  <a:lnTo>
                    <a:pt x="262343" y="351205"/>
                  </a:lnTo>
                  <a:lnTo>
                    <a:pt x="334467" y="351205"/>
                  </a:lnTo>
                  <a:lnTo>
                    <a:pt x="3344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s-ES_tradnl" dirty="0"/>
            </a:p>
          </p:txBody>
        </p:sp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039166C8-3AA5-3D7C-6178-5CD54FA2D8A1}"/>
                </a:ext>
              </a:extLst>
            </p:cNvPr>
            <p:cNvSpPr/>
            <p:nvPr/>
          </p:nvSpPr>
          <p:spPr>
            <a:xfrm>
              <a:off x="2981210" y="1653311"/>
              <a:ext cx="1477010" cy="361950"/>
            </a:xfrm>
            <a:custGeom>
              <a:avLst/>
              <a:gdLst/>
              <a:ahLst/>
              <a:cxnLst/>
              <a:rect l="l" t="t" r="r" b="b"/>
              <a:pathLst>
                <a:path w="1477010" h="361950">
                  <a:moveTo>
                    <a:pt x="295338" y="180301"/>
                  </a:moveTo>
                  <a:lnTo>
                    <a:pt x="294043" y="154025"/>
                  </a:lnTo>
                  <a:lnTo>
                    <a:pt x="290220" y="129882"/>
                  </a:lnTo>
                  <a:lnTo>
                    <a:pt x="290182" y="129628"/>
                  </a:lnTo>
                  <a:lnTo>
                    <a:pt x="274713" y="86499"/>
                  </a:lnTo>
                  <a:lnTo>
                    <a:pt x="249720" y="51714"/>
                  </a:lnTo>
                  <a:lnTo>
                    <a:pt x="223443" y="30886"/>
                  </a:lnTo>
                  <a:lnTo>
                    <a:pt x="223443" y="180301"/>
                  </a:lnTo>
                  <a:lnTo>
                    <a:pt x="222719" y="198907"/>
                  </a:lnTo>
                  <a:lnTo>
                    <a:pt x="211899" y="244538"/>
                  </a:lnTo>
                  <a:lnTo>
                    <a:pt x="188137" y="275196"/>
                  </a:lnTo>
                  <a:lnTo>
                    <a:pt x="151587" y="291325"/>
                  </a:lnTo>
                  <a:lnTo>
                    <a:pt x="120205" y="294386"/>
                  </a:lnTo>
                  <a:lnTo>
                    <a:pt x="72123" y="294386"/>
                  </a:lnTo>
                  <a:lnTo>
                    <a:pt x="72123" y="66700"/>
                  </a:lnTo>
                  <a:lnTo>
                    <a:pt x="120675" y="66700"/>
                  </a:lnTo>
                  <a:lnTo>
                    <a:pt x="165354" y="73596"/>
                  </a:lnTo>
                  <a:lnTo>
                    <a:pt x="197510" y="94449"/>
                  </a:lnTo>
                  <a:lnTo>
                    <a:pt x="216852" y="129628"/>
                  </a:lnTo>
                  <a:lnTo>
                    <a:pt x="216954" y="129882"/>
                  </a:lnTo>
                  <a:lnTo>
                    <a:pt x="220560" y="145008"/>
                  </a:lnTo>
                  <a:lnTo>
                    <a:pt x="222719" y="161823"/>
                  </a:lnTo>
                  <a:lnTo>
                    <a:pt x="223443" y="180301"/>
                  </a:lnTo>
                  <a:lnTo>
                    <a:pt x="223443" y="30886"/>
                  </a:lnTo>
                  <a:lnTo>
                    <a:pt x="174205" y="10223"/>
                  </a:lnTo>
                  <a:lnTo>
                    <a:pt x="124917" y="4940"/>
                  </a:lnTo>
                  <a:lnTo>
                    <a:pt x="0" y="4940"/>
                  </a:lnTo>
                  <a:lnTo>
                    <a:pt x="0" y="356146"/>
                  </a:lnTo>
                  <a:lnTo>
                    <a:pt x="123736" y="356146"/>
                  </a:lnTo>
                  <a:lnTo>
                    <a:pt x="173482" y="350850"/>
                  </a:lnTo>
                  <a:lnTo>
                    <a:pt x="215671" y="334924"/>
                  </a:lnTo>
                  <a:lnTo>
                    <a:pt x="249631" y="309181"/>
                  </a:lnTo>
                  <a:lnTo>
                    <a:pt x="262039" y="294386"/>
                  </a:lnTo>
                  <a:lnTo>
                    <a:pt x="263283" y="292912"/>
                  </a:lnTo>
                  <a:lnTo>
                    <a:pt x="274713" y="274358"/>
                  </a:lnTo>
                  <a:lnTo>
                    <a:pt x="283730" y="253720"/>
                  </a:lnTo>
                  <a:lnTo>
                    <a:pt x="290182" y="231165"/>
                  </a:lnTo>
                  <a:lnTo>
                    <a:pt x="294043" y="206692"/>
                  </a:lnTo>
                  <a:lnTo>
                    <a:pt x="295338" y="180301"/>
                  </a:lnTo>
                  <a:close/>
                </a:path>
                <a:path w="1477010" h="361950">
                  <a:moveTo>
                    <a:pt x="575830" y="296430"/>
                  </a:moveTo>
                  <a:lnTo>
                    <a:pt x="408724" y="296430"/>
                  </a:lnTo>
                  <a:lnTo>
                    <a:pt x="408724" y="208800"/>
                  </a:lnTo>
                  <a:lnTo>
                    <a:pt x="562876" y="208800"/>
                  </a:lnTo>
                  <a:lnTo>
                    <a:pt x="562876" y="149110"/>
                  </a:lnTo>
                  <a:lnTo>
                    <a:pt x="408724" y="149110"/>
                  </a:lnTo>
                  <a:lnTo>
                    <a:pt x="408724" y="65290"/>
                  </a:lnTo>
                  <a:lnTo>
                    <a:pt x="575602" y="65290"/>
                  </a:lnTo>
                  <a:lnTo>
                    <a:pt x="575602" y="4330"/>
                  </a:lnTo>
                  <a:lnTo>
                    <a:pt x="336600" y="4330"/>
                  </a:lnTo>
                  <a:lnTo>
                    <a:pt x="336600" y="65290"/>
                  </a:lnTo>
                  <a:lnTo>
                    <a:pt x="336600" y="149110"/>
                  </a:lnTo>
                  <a:lnTo>
                    <a:pt x="336600" y="208800"/>
                  </a:lnTo>
                  <a:lnTo>
                    <a:pt x="336600" y="296430"/>
                  </a:lnTo>
                  <a:lnTo>
                    <a:pt x="336600" y="356120"/>
                  </a:lnTo>
                  <a:lnTo>
                    <a:pt x="575830" y="356120"/>
                  </a:lnTo>
                  <a:lnTo>
                    <a:pt x="575830" y="296430"/>
                  </a:lnTo>
                  <a:close/>
                </a:path>
                <a:path w="1477010" h="361950">
                  <a:moveTo>
                    <a:pt x="895921" y="356146"/>
                  </a:moveTo>
                  <a:lnTo>
                    <a:pt x="828713" y="231457"/>
                  </a:lnTo>
                  <a:lnTo>
                    <a:pt x="822071" y="219151"/>
                  </a:lnTo>
                  <a:lnTo>
                    <a:pt x="823010" y="218744"/>
                  </a:lnTo>
                  <a:lnTo>
                    <a:pt x="860552" y="191236"/>
                  </a:lnTo>
                  <a:lnTo>
                    <a:pt x="880554" y="151790"/>
                  </a:lnTo>
                  <a:lnTo>
                    <a:pt x="884377" y="119494"/>
                  </a:lnTo>
                  <a:lnTo>
                    <a:pt x="883475" y="103200"/>
                  </a:lnTo>
                  <a:lnTo>
                    <a:pt x="883450" y="102628"/>
                  </a:lnTo>
                  <a:lnTo>
                    <a:pt x="880630" y="86918"/>
                  </a:lnTo>
                  <a:lnTo>
                    <a:pt x="875957" y="72339"/>
                  </a:lnTo>
                  <a:lnTo>
                    <a:pt x="872159" y="64579"/>
                  </a:lnTo>
                  <a:lnTo>
                    <a:pt x="869403" y="58928"/>
                  </a:lnTo>
                  <a:lnTo>
                    <a:pt x="839470" y="26885"/>
                  </a:lnTo>
                  <a:lnTo>
                    <a:pt x="810831" y="12776"/>
                  </a:lnTo>
                  <a:lnTo>
                    <a:pt x="810831" y="119494"/>
                  </a:lnTo>
                  <a:lnTo>
                    <a:pt x="810387" y="127774"/>
                  </a:lnTo>
                  <a:lnTo>
                    <a:pt x="788962" y="163512"/>
                  </a:lnTo>
                  <a:lnTo>
                    <a:pt x="746963" y="173240"/>
                  </a:lnTo>
                  <a:lnTo>
                    <a:pt x="692277" y="173240"/>
                  </a:lnTo>
                  <a:lnTo>
                    <a:pt x="692277" y="64579"/>
                  </a:lnTo>
                  <a:lnTo>
                    <a:pt x="746721" y="64579"/>
                  </a:lnTo>
                  <a:lnTo>
                    <a:pt x="788962" y="74650"/>
                  </a:lnTo>
                  <a:lnTo>
                    <a:pt x="810387" y="110998"/>
                  </a:lnTo>
                  <a:lnTo>
                    <a:pt x="810831" y="119494"/>
                  </a:lnTo>
                  <a:lnTo>
                    <a:pt x="810831" y="12776"/>
                  </a:lnTo>
                  <a:lnTo>
                    <a:pt x="794981" y="8483"/>
                  </a:lnTo>
                  <a:lnTo>
                    <a:pt x="777240" y="5829"/>
                  </a:lnTo>
                  <a:lnTo>
                    <a:pt x="758037" y="4940"/>
                  </a:lnTo>
                  <a:lnTo>
                    <a:pt x="620153" y="4940"/>
                  </a:lnTo>
                  <a:lnTo>
                    <a:pt x="620153" y="356146"/>
                  </a:lnTo>
                  <a:lnTo>
                    <a:pt x="692277" y="356146"/>
                  </a:lnTo>
                  <a:lnTo>
                    <a:pt x="692277" y="231457"/>
                  </a:lnTo>
                  <a:lnTo>
                    <a:pt x="750557" y="231457"/>
                  </a:lnTo>
                  <a:lnTo>
                    <a:pt x="816495" y="356146"/>
                  </a:lnTo>
                  <a:lnTo>
                    <a:pt x="895921" y="356146"/>
                  </a:lnTo>
                  <a:close/>
                </a:path>
                <a:path w="1477010" h="361950">
                  <a:moveTo>
                    <a:pt x="1166050" y="295808"/>
                  </a:moveTo>
                  <a:lnTo>
                    <a:pt x="998931" y="295808"/>
                  </a:lnTo>
                  <a:lnTo>
                    <a:pt x="998931" y="208178"/>
                  </a:lnTo>
                  <a:lnTo>
                    <a:pt x="1153083" y="208178"/>
                  </a:lnTo>
                  <a:lnTo>
                    <a:pt x="1153083" y="149758"/>
                  </a:lnTo>
                  <a:lnTo>
                    <a:pt x="998931" y="149758"/>
                  </a:lnTo>
                  <a:lnTo>
                    <a:pt x="998931" y="64668"/>
                  </a:lnTo>
                  <a:lnTo>
                    <a:pt x="1165821" y="64668"/>
                  </a:lnTo>
                  <a:lnTo>
                    <a:pt x="1165821" y="4978"/>
                  </a:lnTo>
                  <a:lnTo>
                    <a:pt x="926807" y="4978"/>
                  </a:lnTo>
                  <a:lnTo>
                    <a:pt x="926807" y="64668"/>
                  </a:lnTo>
                  <a:lnTo>
                    <a:pt x="926807" y="149758"/>
                  </a:lnTo>
                  <a:lnTo>
                    <a:pt x="926807" y="208178"/>
                  </a:lnTo>
                  <a:lnTo>
                    <a:pt x="926807" y="295808"/>
                  </a:lnTo>
                  <a:lnTo>
                    <a:pt x="926807" y="356768"/>
                  </a:lnTo>
                  <a:lnTo>
                    <a:pt x="1166050" y="356768"/>
                  </a:lnTo>
                  <a:lnTo>
                    <a:pt x="1166050" y="295808"/>
                  </a:lnTo>
                  <a:close/>
                </a:path>
                <a:path w="1477010" h="361950">
                  <a:moveTo>
                    <a:pt x="1476476" y="255257"/>
                  </a:moveTo>
                  <a:lnTo>
                    <a:pt x="1468932" y="217081"/>
                  </a:lnTo>
                  <a:lnTo>
                    <a:pt x="1439849" y="182194"/>
                  </a:lnTo>
                  <a:lnTo>
                    <a:pt x="1403705" y="163144"/>
                  </a:lnTo>
                  <a:lnTo>
                    <a:pt x="1330896" y="143662"/>
                  </a:lnTo>
                  <a:lnTo>
                    <a:pt x="1323365" y="141452"/>
                  </a:lnTo>
                  <a:lnTo>
                    <a:pt x="1284033" y="116865"/>
                  </a:lnTo>
                  <a:lnTo>
                    <a:pt x="1281557" y="109905"/>
                  </a:lnTo>
                  <a:lnTo>
                    <a:pt x="1281557" y="93560"/>
                  </a:lnTo>
                  <a:lnTo>
                    <a:pt x="1308658" y="65633"/>
                  </a:lnTo>
                  <a:lnTo>
                    <a:pt x="1340002" y="60325"/>
                  </a:lnTo>
                  <a:lnTo>
                    <a:pt x="1352892" y="61099"/>
                  </a:lnTo>
                  <a:lnTo>
                    <a:pt x="1390777" y="79324"/>
                  </a:lnTo>
                  <a:lnTo>
                    <a:pt x="1401762" y="106768"/>
                  </a:lnTo>
                  <a:lnTo>
                    <a:pt x="1471053" y="106768"/>
                  </a:lnTo>
                  <a:lnTo>
                    <a:pt x="1461249" y="63411"/>
                  </a:lnTo>
                  <a:lnTo>
                    <a:pt x="1434617" y="29514"/>
                  </a:lnTo>
                  <a:lnTo>
                    <a:pt x="1393532" y="7556"/>
                  </a:lnTo>
                  <a:lnTo>
                    <a:pt x="1340485" y="0"/>
                  </a:lnTo>
                  <a:lnTo>
                    <a:pt x="1321714" y="838"/>
                  </a:lnTo>
                  <a:lnTo>
                    <a:pt x="1272006" y="13309"/>
                  </a:lnTo>
                  <a:lnTo>
                    <a:pt x="1234440" y="39192"/>
                  </a:lnTo>
                  <a:lnTo>
                    <a:pt x="1212291" y="76250"/>
                  </a:lnTo>
                  <a:lnTo>
                    <a:pt x="1208011" y="106057"/>
                  </a:lnTo>
                  <a:lnTo>
                    <a:pt x="1209598" y="124231"/>
                  </a:lnTo>
                  <a:lnTo>
                    <a:pt x="1233347" y="167703"/>
                  </a:lnTo>
                  <a:lnTo>
                    <a:pt x="1283093" y="195795"/>
                  </a:lnTo>
                  <a:lnTo>
                    <a:pt x="1352689" y="213753"/>
                  </a:lnTo>
                  <a:lnTo>
                    <a:pt x="1361490" y="216255"/>
                  </a:lnTo>
                  <a:lnTo>
                    <a:pt x="1401800" y="241439"/>
                  </a:lnTo>
                  <a:lnTo>
                    <a:pt x="1404124" y="248196"/>
                  </a:lnTo>
                  <a:lnTo>
                    <a:pt x="1404124" y="265010"/>
                  </a:lnTo>
                  <a:lnTo>
                    <a:pt x="1373593" y="295325"/>
                  </a:lnTo>
                  <a:lnTo>
                    <a:pt x="1339773" y="300990"/>
                  </a:lnTo>
                  <a:lnTo>
                    <a:pt x="1330045" y="300609"/>
                  </a:lnTo>
                  <a:lnTo>
                    <a:pt x="1290218" y="286981"/>
                  </a:lnTo>
                  <a:lnTo>
                    <a:pt x="1270292" y="254457"/>
                  </a:lnTo>
                  <a:lnTo>
                    <a:pt x="1269301" y="245833"/>
                  </a:lnTo>
                  <a:lnTo>
                    <a:pt x="1199299" y="245833"/>
                  </a:lnTo>
                  <a:lnTo>
                    <a:pt x="1209700" y="295490"/>
                  </a:lnTo>
                  <a:lnTo>
                    <a:pt x="1238161" y="331787"/>
                  </a:lnTo>
                  <a:lnTo>
                    <a:pt x="1282395" y="353910"/>
                  </a:lnTo>
                  <a:lnTo>
                    <a:pt x="1340243" y="361327"/>
                  </a:lnTo>
                  <a:lnTo>
                    <a:pt x="1360906" y="360527"/>
                  </a:lnTo>
                  <a:lnTo>
                    <a:pt x="1413548" y="348361"/>
                  </a:lnTo>
                  <a:lnTo>
                    <a:pt x="1451203" y="322757"/>
                  </a:lnTo>
                  <a:lnTo>
                    <a:pt x="1472412" y="285470"/>
                  </a:lnTo>
                  <a:lnTo>
                    <a:pt x="1475460" y="270891"/>
                  </a:lnTo>
                  <a:lnTo>
                    <a:pt x="1476476" y="2552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s-ES_tradnl" dirty="0"/>
            </a:p>
          </p:txBody>
        </p:sp>
        <p:grpSp>
          <p:nvGrpSpPr>
            <p:cNvPr id="21" name="object 7">
              <a:extLst>
                <a:ext uri="{FF2B5EF4-FFF2-40B4-BE49-F238E27FC236}">
                  <a16:creationId xmlns:a16="http://schemas.microsoft.com/office/drawing/2014/main" id="{4B7CABE3-DA34-84EB-BBA2-F2A7A6145AEC}"/>
                </a:ext>
              </a:extLst>
            </p:cNvPr>
            <p:cNvGrpSpPr/>
            <p:nvPr/>
          </p:nvGrpSpPr>
          <p:grpSpPr>
            <a:xfrm>
              <a:off x="2604217" y="2135436"/>
              <a:ext cx="313055" cy="191135"/>
              <a:chOff x="2604217" y="2135436"/>
              <a:chExt cx="313055" cy="191135"/>
            </a:xfrm>
          </p:grpSpPr>
          <p:pic>
            <p:nvPicPr>
              <p:cNvPr id="31" name="object 8">
                <a:extLst>
                  <a:ext uri="{FF2B5EF4-FFF2-40B4-BE49-F238E27FC236}">
                    <a16:creationId xmlns:a16="http://schemas.microsoft.com/office/drawing/2014/main" id="{66515404-FC43-F384-A85C-6C6A01756703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604217" y="2135436"/>
                <a:ext cx="160553" cy="190919"/>
              </a:xfrm>
              <a:prstGeom prst="rect">
                <a:avLst/>
              </a:prstGeom>
            </p:spPr>
          </p:pic>
          <p:sp>
            <p:nvSpPr>
              <p:cNvPr id="32" name="object 9">
                <a:extLst>
                  <a:ext uri="{FF2B5EF4-FFF2-40B4-BE49-F238E27FC236}">
                    <a16:creationId xmlns:a16="http://schemas.microsoft.com/office/drawing/2014/main" id="{EFA53945-1D9A-F927-1241-41130AE68A64}"/>
                  </a:ext>
                </a:extLst>
              </p:cNvPr>
              <p:cNvSpPr/>
              <p:nvPr/>
            </p:nvSpPr>
            <p:spPr>
              <a:xfrm>
                <a:off x="2787205" y="2135530"/>
                <a:ext cx="13017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30175" h="190500">
                    <a:moveTo>
                      <a:pt x="130060" y="157480"/>
                    </a:moveTo>
                    <a:lnTo>
                      <a:pt x="39204" y="157480"/>
                    </a:lnTo>
                    <a:lnTo>
                      <a:pt x="39204" y="110490"/>
                    </a:lnTo>
                    <a:lnTo>
                      <a:pt x="123012" y="110490"/>
                    </a:lnTo>
                    <a:lnTo>
                      <a:pt x="123012" y="78740"/>
                    </a:lnTo>
                    <a:lnTo>
                      <a:pt x="39204" y="78740"/>
                    </a:lnTo>
                    <a:lnTo>
                      <a:pt x="39204" y="33020"/>
                    </a:lnTo>
                    <a:lnTo>
                      <a:pt x="129921" y="33020"/>
                    </a:lnTo>
                    <a:lnTo>
                      <a:pt x="129921" y="0"/>
                    </a:lnTo>
                    <a:lnTo>
                      <a:pt x="0" y="0"/>
                    </a:lnTo>
                    <a:lnTo>
                      <a:pt x="0" y="33020"/>
                    </a:lnTo>
                    <a:lnTo>
                      <a:pt x="0" y="78740"/>
                    </a:lnTo>
                    <a:lnTo>
                      <a:pt x="0" y="110490"/>
                    </a:lnTo>
                    <a:lnTo>
                      <a:pt x="0" y="157480"/>
                    </a:lnTo>
                    <a:lnTo>
                      <a:pt x="0" y="190500"/>
                    </a:lnTo>
                    <a:lnTo>
                      <a:pt x="130060" y="190500"/>
                    </a:lnTo>
                    <a:lnTo>
                      <a:pt x="130060" y="15748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s-ES_tradnl" dirty="0"/>
              </a:p>
            </p:txBody>
          </p:sp>
        </p:grpSp>
        <p:grpSp>
          <p:nvGrpSpPr>
            <p:cNvPr id="22" name="object 10">
              <a:extLst>
                <a:ext uri="{FF2B5EF4-FFF2-40B4-BE49-F238E27FC236}">
                  <a16:creationId xmlns:a16="http://schemas.microsoft.com/office/drawing/2014/main" id="{97EFC699-EDF4-E530-9968-92C33C912616}"/>
                </a:ext>
              </a:extLst>
            </p:cNvPr>
            <p:cNvGrpSpPr/>
            <p:nvPr/>
          </p:nvGrpSpPr>
          <p:grpSpPr>
            <a:xfrm>
              <a:off x="2990959" y="2132741"/>
              <a:ext cx="1457960" cy="196850"/>
              <a:chOff x="2990959" y="2132741"/>
              <a:chExt cx="1457960" cy="196850"/>
            </a:xfrm>
          </p:grpSpPr>
          <p:pic>
            <p:nvPicPr>
              <p:cNvPr id="27" name="object 11">
                <a:extLst>
                  <a:ext uri="{FF2B5EF4-FFF2-40B4-BE49-F238E27FC236}">
                    <a16:creationId xmlns:a16="http://schemas.microsoft.com/office/drawing/2014/main" id="{9CEB567F-047E-9668-B98C-A339AB8E895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990959" y="2132741"/>
                <a:ext cx="150685" cy="196443"/>
              </a:xfrm>
              <a:prstGeom prst="rect">
                <a:avLst/>
              </a:prstGeom>
            </p:spPr>
          </p:pic>
          <p:pic>
            <p:nvPicPr>
              <p:cNvPr id="28" name="object 12">
                <a:extLst>
                  <a:ext uri="{FF2B5EF4-FFF2-40B4-BE49-F238E27FC236}">
                    <a16:creationId xmlns:a16="http://schemas.microsoft.com/office/drawing/2014/main" id="{BAC306B3-E5D8-48FA-859A-9ECC1C037EEA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163441" y="2132750"/>
                <a:ext cx="321759" cy="196303"/>
              </a:xfrm>
              <a:prstGeom prst="rect">
                <a:avLst/>
              </a:prstGeom>
            </p:spPr>
          </p:pic>
          <p:pic>
            <p:nvPicPr>
              <p:cNvPr id="29" name="object 13">
                <a:extLst>
                  <a:ext uri="{FF2B5EF4-FFF2-40B4-BE49-F238E27FC236}">
                    <a16:creationId xmlns:a16="http://schemas.microsoft.com/office/drawing/2014/main" id="{BC4B4A9D-D1DC-BC5E-1377-1E564C178677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508391" y="2135426"/>
                <a:ext cx="157479" cy="193624"/>
              </a:xfrm>
              <a:prstGeom prst="rect">
                <a:avLst/>
              </a:prstGeom>
            </p:spPr>
          </p:pic>
          <p:sp>
            <p:nvSpPr>
              <p:cNvPr id="30" name="object 14">
                <a:extLst>
                  <a:ext uri="{FF2B5EF4-FFF2-40B4-BE49-F238E27FC236}">
                    <a16:creationId xmlns:a16="http://schemas.microsoft.com/office/drawing/2014/main" id="{B60738A8-239B-F26D-C81D-E459C3630B0C}"/>
                  </a:ext>
                </a:extLst>
              </p:cNvPr>
              <p:cNvSpPr/>
              <p:nvPr/>
            </p:nvSpPr>
            <p:spPr>
              <a:xfrm>
                <a:off x="3693553" y="2135428"/>
                <a:ext cx="755650" cy="191135"/>
              </a:xfrm>
              <a:custGeom>
                <a:avLst/>
                <a:gdLst/>
                <a:ahLst/>
                <a:cxnLst/>
                <a:rect l="l" t="t" r="r" b="b"/>
                <a:pathLst>
                  <a:path w="755650" h="191135">
                    <a:moveTo>
                      <a:pt x="149923" y="190931"/>
                    </a:moveTo>
                    <a:lnTo>
                      <a:pt x="113372" y="123151"/>
                    </a:lnTo>
                    <a:lnTo>
                      <a:pt x="109766" y="116459"/>
                    </a:lnTo>
                    <a:lnTo>
                      <a:pt x="110286" y="116243"/>
                    </a:lnTo>
                    <a:lnTo>
                      <a:pt x="110858" y="116078"/>
                    </a:lnTo>
                    <a:lnTo>
                      <a:pt x="111353" y="115849"/>
                    </a:lnTo>
                    <a:lnTo>
                      <a:pt x="137007" y="91503"/>
                    </a:lnTo>
                    <a:lnTo>
                      <a:pt x="138963" y="87655"/>
                    </a:lnTo>
                    <a:lnTo>
                      <a:pt x="141554" y="79844"/>
                    </a:lnTo>
                    <a:lnTo>
                      <a:pt x="143116" y="71386"/>
                    </a:lnTo>
                    <a:lnTo>
                      <a:pt x="143637" y="62293"/>
                    </a:lnTo>
                    <a:lnTo>
                      <a:pt x="143129" y="53124"/>
                    </a:lnTo>
                    <a:lnTo>
                      <a:pt x="125564" y="16954"/>
                    </a:lnTo>
                    <a:lnTo>
                      <a:pt x="103670" y="4279"/>
                    </a:lnTo>
                    <a:lnTo>
                      <a:pt x="103670" y="55880"/>
                    </a:lnTo>
                    <a:lnTo>
                      <a:pt x="103670" y="68516"/>
                    </a:lnTo>
                    <a:lnTo>
                      <a:pt x="76631" y="91503"/>
                    </a:lnTo>
                    <a:lnTo>
                      <a:pt x="39204" y="91503"/>
                    </a:lnTo>
                    <a:lnTo>
                      <a:pt x="39204" y="32423"/>
                    </a:lnTo>
                    <a:lnTo>
                      <a:pt x="76581" y="32423"/>
                    </a:lnTo>
                    <a:lnTo>
                      <a:pt x="103670" y="55880"/>
                    </a:lnTo>
                    <a:lnTo>
                      <a:pt x="103670" y="4279"/>
                    </a:lnTo>
                    <a:lnTo>
                      <a:pt x="95046" y="1943"/>
                    </a:lnTo>
                    <a:lnTo>
                      <a:pt x="85394" y="495"/>
                    </a:lnTo>
                    <a:lnTo>
                      <a:pt x="74968" y="12"/>
                    </a:lnTo>
                    <a:lnTo>
                      <a:pt x="0" y="12"/>
                    </a:lnTo>
                    <a:lnTo>
                      <a:pt x="0" y="190931"/>
                    </a:lnTo>
                    <a:lnTo>
                      <a:pt x="39204" y="190931"/>
                    </a:lnTo>
                    <a:lnTo>
                      <a:pt x="39204" y="123151"/>
                    </a:lnTo>
                    <a:lnTo>
                      <a:pt x="70891" y="123151"/>
                    </a:lnTo>
                    <a:lnTo>
                      <a:pt x="106743" y="190931"/>
                    </a:lnTo>
                    <a:lnTo>
                      <a:pt x="149923" y="190931"/>
                    </a:lnTo>
                    <a:close/>
                  </a:path>
                  <a:path w="755650" h="191135">
                    <a:moveTo>
                      <a:pt x="205943" y="0"/>
                    </a:moveTo>
                    <a:lnTo>
                      <a:pt x="166725" y="0"/>
                    </a:lnTo>
                    <a:lnTo>
                      <a:pt x="166725" y="190931"/>
                    </a:lnTo>
                    <a:lnTo>
                      <a:pt x="205943" y="190931"/>
                    </a:lnTo>
                    <a:lnTo>
                      <a:pt x="205943" y="0"/>
                    </a:lnTo>
                    <a:close/>
                  </a:path>
                  <a:path w="755650" h="191135">
                    <a:moveTo>
                      <a:pt x="394423" y="95351"/>
                    </a:moveTo>
                    <a:lnTo>
                      <a:pt x="388112" y="55562"/>
                    </a:lnTo>
                    <a:lnTo>
                      <a:pt x="376428" y="33578"/>
                    </a:lnTo>
                    <a:lnTo>
                      <a:pt x="369620" y="25438"/>
                    </a:lnTo>
                    <a:lnTo>
                      <a:pt x="361061" y="17843"/>
                    </a:lnTo>
                    <a:lnTo>
                      <a:pt x="355346" y="14122"/>
                    </a:lnTo>
                    <a:lnTo>
                      <a:pt x="355346" y="95351"/>
                    </a:lnTo>
                    <a:lnTo>
                      <a:pt x="354952" y="105460"/>
                    </a:lnTo>
                    <a:lnTo>
                      <a:pt x="341223" y="142265"/>
                    </a:lnTo>
                    <a:lnTo>
                      <a:pt x="299224" y="157365"/>
                    </a:lnTo>
                    <a:lnTo>
                      <a:pt x="273075" y="157365"/>
                    </a:lnTo>
                    <a:lnTo>
                      <a:pt x="273075" y="33578"/>
                    </a:lnTo>
                    <a:lnTo>
                      <a:pt x="299478" y="33578"/>
                    </a:lnTo>
                    <a:lnTo>
                      <a:pt x="336181" y="44018"/>
                    </a:lnTo>
                    <a:lnTo>
                      <a:pt x="351764" y="67805"/>
                    </a:lnTo>
                    <a:lnTo>
                      <a:pt x="351815" y="67932"/>
                    </a:lnTo>
                    <a:lnTo>
                      <a:pt x="353771" y="76161"/>
                    </a:lnTo>
                    <a:lnTo>
                      <a:pt x="354952" y="85305"/>
                    </a:lnTo>
                    <a:lnTo>
                      <a:pt x="355346" y="95351"/>
                    </a:lnTo>
                    <a:lnTo>
                      <a:pt x="355346" y="14122"/>
                    </a:lnTo>
                    <a:lnTo>
                      <a:pt x="315683" y="736"/>
                    </a:lnTo>
                    <a:lnTo>
                      <a:pt x="301777" y="12"/>
                    </a:lnTo>
                    <a:lnTo>
                      <a:pt x="233870" y="12"/>
                    </a:lnTo>
                    <a:lnTo>
                      <a:pt x="233870" y="190931"/>
                    </a:lnTo>
                    <a:lnTo>
                      <a:pt x="301142" y="190931"/>
                    </a:lnTo>
                    <a:lnTo>
                      <a:pt x="340156" y="184454"/>
                    </a:lnTo>
                    <a:lnTo>
                      <a:pt x="376313" y="157365"/>
                    </a:lnTo>
                    <a:lnTo>
                      <a:pt x="376999" y="156552"/>
                    </a:lnTo>
                    <a:lnTo>
                      <a:pt x="383209" y="146469"/>
                    </a:lnTo>
                    <a:lnTo>
                      <a:pt x="388112" y="135255"/>
                    </a:lnTo>
                    <a:lnTo>
                      <a:pt x="391617" y="122986"/>
                    </a:lnTo>
                    <a:lnTo>
                      <a:pt x="393725" y="109689"/>
                    </a:lnTo>
                    <a:lnTo>
                      <a:pt x="394423" y="95351"/>
                    </a:lnTo>
                    <a:close/>
                  </a:path>
                  <a:path w="755650" h="191135">
                    <a:moveTo>
                      <a:pt x="578319" y="190944"/>
                    </a:moveTo>
                    <a:lnTo>
                      <a:pt x="562978" y="147243"/>
                    </a:lnTo>
                    <a:lnTo>
                      <a:pt x="552132" y="116357"/>
                    </a:lnTo>
                    <a:lnTo>
                      <a:pt x="532371" y="60045"/>
                    </a:lnTo>
                    <a:lnTo>
                      <a:pt x="493064" y="60045"/>
                    </a:lnTo>
                    <a:lnTo>
                      <a:pt x="495871" y="70142"/>
                    </a:lnTo>
                    <a:lnTo>
                      <a:pt x="498678" y="80010"/>
                    </a:lnTo>
                    <a:lnTo>
                      <a:pt x="501510" y="89636"/>
                    </a:lnTo>
                    <a:lnTo>
                      <a:pt x="504253" y="98679"/>
                    </a:lnTo>
                    <a:lnTo>
                      <a:pt x="510095" y="116357"/>
                    </a:lnTo>
                    <a:lnTo>
                      <a:pt x="461746" y="116357"/>
                    </a:lnTo>
                    <a:lnTo>
                      <a:pt x="475538" y="70319"/>
                    </a:lnTo>
                    <a:lnTo>
                      <a:pt x="485482" y="31635"/>
                    </a:lnTo>
                    <a:lnTo>
                      <a:pt x="489318" y="46202"/>
                    </a:lnTo>
                    <a:lnTo>
                      <a:pt x="493039" y="59918"/>
                    </a:lnTo>
                    <a:lnTo>
                      <a:pt x="532320" y="59918"/>
                    </a:lnTo>
                    <a:lnTo>
                      <a:pt x="522401" y="31635"/>
                    </a:lnTo>
                    <a:lnTo>
                      <a:pt x="511302" y="12"/>
                    </a:lnTo>
                    <a:lnTo>
                      <a:pt x="460298" y="12"/>
                    </a:lnTo>
                    <a:lnTo>
                      <a:pt x="394563" y="190944"/>
                    </a:lnTo>
                    <a:lnTo>
                      <a:pt x="437616" y="190944"/>
                    </a:lnTo>
                    <a:lnTo>
                      <a:pt x="451751" y="147243"/>
                    </a:lnTo>
                    <a:lnTo>
                      <a:pt x="520306" y="147243"/>
                    </a:lnTo>
                    <a:lnTo>
                      <a:pt x="534746" y="190944"/>
                    </a:lnTo>
                    <a:lnTo>
                      <a:pt x="578319" y="190944"/>
                    </a:lnTo>
                    <a:close/>
                  </a:path>
                  <a:path w="755650" h="191135">
                    <a:moveTo>
                      <a:pt x="755269" y="95351"/>
                    </a:moveTo>
                    <a:lnTo>
                      <a:pt x="748969" y="55562"/>
                    </a:lnTo>
                    <a:lnTo>
                      <a:pt x="721906" y="17843"/>
                    </a:lnTo>
                    <a:lnTo>
                      <a:pt x="716191" y="14122"/>
                    </a:lnTo>
                    <a:lnTo>
                      <a:pt x="716191" y="95351"/>
                    </a:lnTo>
                    <a:lnTo>
                      <a:pt x="715797" y="105460"/>
                    </a:lnTo>
                    <a:lnTo>
                      <a:pt x="702081" y="142265"/>
                    </a:lnTo>
                    <a:lnTo>
                      <a:pt x="660069" y="157365"/>
                    </a:lnTo>
                    <a:lnTo>
                      <a:pt x="633920" y="157365"/>
                    </a:lnTo>
                    <a:lnTo>
                      <a:pt x="633920" y="33578"/>
                    </a:lnTo>
                    <a:lnTo>
                      <a:pt x="660323" y="33578"/>
                    </a:lnTo>
                    <a:lnTo>
                      <a:pt x="697026" y="44018"/>
                    </a:lnTo>
                    <a:lnTo>
                      <a:pt x="712609" y="67805"/>
                    </a:lnTo>
                    <a:lnTo>
                      <a:pt x="712660" y="67932"/>
                    </a:lnTo>
                    <a:lnTo>
                      <a:pt x="714616" y="76161"/>
                    </a:lnTo>
                    <a:lnTo>
                      <a:pt x="715797" y="85305"/>
                    </a:lnTo>
                    <a:lnTo>
                      <a:pt x="716191" y="95351"/>
                    </a:lnTo>
                    <a:lnTo>
                      <a:pt x="716191" y="14122"/>
                    </a:lnTo>
                    <a:lnTo>
                      <a:pt x="676529" y="736"/>
                    </a:lnTo>
                    <a:lnTo>
                      <a:pt x="662622" y="12"/>
                    </a:lnTo>
                    <a:lnTo>
                      <a:pt x="594715" y="12"/>
                    </a:lnTo>
                    <a:lnTo>
                      <a:pt x="594715" y="190931"/>
                    </a:lnTo>
                    <a:lnTo>
                      <a:pt x="661987" y="190931"/>
                    </a:lnTo>
                    <a:lnTo>
                      <a:pt x="701001" y="184454"/>
                    </a:lnTo>
                    <a:lnTo>
                      <a:pt x="737171" y="157365"/>
                    </a:lnTo>
                    <a:lnTo>
                      <a:pt x="737857" y="156552"/>
                    </a:lnTo>
                    <a:lnTo>
                      <a:pt x="744067" y="146469"/>
                    </a:lnTo>
                    <a:lnTo>
                      <a:pt x="748969" y="135255"/>
                    </a:lnTo>
                    <a:lnTo>
                      <a:pt x="752462" y="122986"/>
                    </a:lnTo>
                    <a:lnTo>
                      <a:pt x="754570" y="109689"/>
                    </a:lnTo>
                    <a:lnTo>
                      <a:pt x="755269" y="953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s-ES_tradnl" dirty="0"/>
              </a:p>
            </p:txBody>
          </p:sp>
        </p:grpSp>
        <p:sp>
          <p:nvSpPr>
            <p:cNvPr id="23" name="object 15">
              <a:extLst>
                <a:ext uri="{FF2B5EF4-FFF2-40B4-BE49-F238E27FC236}">
                  <a16:creationId xmlns:a16="http://schemas.microsoft.com/office/drawing/2014/main" id="{D2B2DEF1-40DE-58A8-D316-18B400F65511}"/>
                </a:ext>
              </a:extLst>
            </p:cNvPr>
            <p:cNvSpPr/>
            <p:nvPr/>
          </p:nvSpPr>
          <p:spPr>
            <a:xfrm>
              <a:off x="2604325" y="876287"/>
              <a:ext cx="598170" cy="665480"/>
            </a:xfrm>
            <a:custGeom>
              <a:avLst/>
              <a:gdLst/>
              <a:ahLst/>
              <a:cxnLst/>
              <a:rect l="l" t="t" r="r" b="b"/>
              <a:pathLst>
                <a:path w="598169" h="665480">
                  <a:moveTo>
                    <a:pt x="597979" y="0"/>
                  </a:moveTo>
                  <a:lnTo>
                    <a:pt x="416496" y="0"/>
                  </a:lnTo>
                  <a:lnTo>
                    <a:pt x="416496" y="251460"/>
                  </a:lnTo>
                  <a:lnTo>
                    <a:pt x="181495" y="251460"/>
                  </a:lnTo>
                  <a:lnTo>
                    <a:pt x="181495" y="0"/>
                  </a:lnTo>
                  <a:lnTo>
                    <a:pt x="0" y="0"/>
                  </a:lnTo>
                  <a:lnTo>
                    <a:pt x="0" y="251460"/>
                  </a:lnTo>
                  <a:lnTo>
                    <a:pt x="0" y="400050"/>
                  </a:lnTo>
                  <a:lnTo>
                    <a:pt x="0" y="665480"/>
                  </a:lnTo>
                  <a:lnTo>
                    <a:pt x="181495" y="665480"/>
                  </a:lnTo>
                  <a:lnTo>
                    <a:pt x="181495" y="400050"/>
                  </a:lnTo>
                  <a:lnTo>
                    <a:pt x="416496" y="400050"/>
                  </a:lnTo>
                  <a:lnTo>
                    <a:pt x="416496" y="665480"/>
                  </a:lnTo>
                  <a:lnTo>
                    <a:pt x="597979" y="665480"/>
                  </a:lnTo>
                  <a:lnTo>
                    <a:pt x="597979" y="400050"/>
                  </a:lnTo>
                  <a:lnTo>
                    <a:pt x="597979" y="251460"/>
                  </a:lnTo>
                  <a:lnTo>
                    <a:pt x="597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s-ES_tradnl" dirty="0"/>
            </a:p>
          </p:txBody>
        </p:sp>
        <p:sp>
          <p:nvSpPr>
            <p:cNvPr id="24" name="object 16">
              <a:extLst>
                <a:ext uri="{FF2B5EF4-FFF2-40B4-BE49-F238E27FC236}">
                  <a16:creationId xmlns:a16="http://schemas.microsoft.com/office/drawing/2014/main" id="{8DE3AB29-AB33-29E1-8D50-29EF61940651}"/>
                </a:ext>
              </a:extLst>
            </p:cNvPr>
            <p:cNvSpPr/>
            <p:nvPr/>
          </p:nvSpPr>
          <p:spPr>
            <a:xfrm>
              <a:off x="3266097" y="876782"/>
              <a:ext cx="574040" cy="673100"/>
            </a:xfrm>
            <a:custGeom>
              <a:avLst/>
              <a:gdLst/>
              <a:ahLst/>
              <a:cxnLst/>
              <a:rect l="l" t="t" r="r" b="b"/>
              <a:pathLst>
                <a:path w="574039" h="673100">
                  <a:moveTo>
                    <a:pt x="573455" y="0"/>
                  </a:moveTo>
                  <a:lnTo>
                    <a:pt x="393306" y="0"/>
                  </a:lnTo>
                  <a:lnTo>
                    <a:pt x="393306" y="410692"/>
                  </a:lnTo>
                  <a:lnTo>
                    <a:pt x="392442" y="425844"/>
                  </a:lnTo>
                  <a:lnTo>
                    <a:pt x="379488" y="465759"/>
                  </a:lnTo>
                  <a:lnTo>
                    <a:pt x="352978" y="495783"/>
                  </a:lnTo>
                  <a:lnTo>
                    <a:pt x="315825" y="513426"/>
                  </a:lnTo>
                  <a:lnTo>
                    <a:pt x="286727" y="516826"/>
                  </a:lnTo>
                  <a:lnTo>
                    <a:pt x="271583" y="515976"/>
                  </a:lnTo>
                  <a:lnTo>
                    <a:pt x="231660" y="503224"/>
                  </a:lnTo>
                  <a:lnTo>
                    <a:pt x="201521" y="477051"/>
                  </a:lnTo>
                  <a:lnTo>
                    <a:pt x="183613" y="440074"/>
                  </a:lnTo>
                  <a:lnTo>
                    <a:pt x="180162" y="410692"/>
                  </a:lnTo>
                  <a:lnTo>
                    <a:pt x="180162" y="0"/>
                  </a:lnTo>
                  <a:lnTo>
                    <a:pt x="0" y="0"/>
                  </a:lnTo>
                  <a:lnTo>
                    <a:pt x="0" y="425856"/>
                  </a:lnTo>
                  <a:lnTo>
                    <a:pt x="2245" y="462494"/>
                  </a:lnTo>
                  <a:lnTo>
                    <a:pt x="20198" y="528151"/>
                  </a:lnTo>
                  <a:lnTo>
                    <a:pt x="55631" y="583349"/>
                  </a:lnTo>
                  <a:lnTo>
                    <a:pt x="105795" y="626159"/>
                  </a:lnTo>
                  <a:lnTo>
                    <a:pt x="169772" y="655966"/>
                  </a:lnTo>
                  <a:lnTo>
                    <a:pt x="244800" y="671015"/>
                  </a:lnTo>
                  <a:lnTo>
                    <a:pt x="286283" y="672896"/>
                  </a:lnTo>
                  <a:lnTo>
                    <a:pt x="327979" y="671015"/>
                  </a:lnTo>
                  <a:lnTo>
                    <a:pt x="366998" y="665372"/>
                  </a:lnTo>
                  <a:lnTo>
                    <a:pt x="437006" y="642797"/>
                  </a:lnTo>
                  <a:lnTo>
                    <a:pt x="494472" y="606344"/>
                  </a:lnTo>
                  <a:lnTo>
                    <a:pt x="537565" y="557174"/>
                  </a:lnTo>
                  <a:lnTo>
                    <a:pt x="564483" y="496592"/>
                  </a:lnTo>
                  <a:lnTo>
                    <a:pt x="573455" y="425856"/>
                  </a:lnTo>
                  <a:lnTo>
                    <a:pt x="5734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s-ES_tradnl" dirty="0"/>
            </a:p>
          </p:txBody>
        </p:sp>
        <p:sp>
          <p:nvSpPr>
            <p:cNvPr id="25" name="object 17">
              <a:extLst>
                <a:ext uri="{FF2B5EF4-FFF2-40B4-BE49-F238E27FC236}">
                  <a16:creationId xmlns:a16="http://schemas.microsoft.com/office/drawing/2014/main" id="{4955B0C4-5DEE-B30C-C10D-B29E76B10198}"/>
                </a:ext>
              </a:extLst>
            </p:cNvPr>
            <p:cNvSpPr/>
            <p:nvPr/>
          </p:nvSpPr>
          <p:spPr>
            <a:xfrm>
              <a:off x="3903341" y="876785"/>
              <a:ext cx="545465" cy="664845"/>
            </a:xfrm>
            <a:custGeom>
              <a:avLst/>
              <a:gdLst/>
              <a:ahLst/>
              <a:cxnLst/>
              <a:rect l="l" t="t" r="r" b="b"/>
              <a:pathLst>
                <a:path w="545464" h="664844">
                  <a:moveTo>
                    <a:pt x="288061" y="0"/>
                  </a:moveTo>
                  <a:lnTo>
                    <a:pt x="0" y="0"/>
                  </a:lnTo>
                  <a:lnTo>
                    <a:pt x="0" y="664425"/>
                  </a:lnTo>
                  <a:lnTo>
                    <a:pt x="313042" y="664425"/>
                  </a:lnTo>
                  <a:lnTo>
                    <a:pt x="347906" y="662906"/>
                  </a:lnTo>
                  <a:lnTo>
                    <a:pt x="410109" y="650752"/>
                  </a:lnTo>
                  <a:lnTo>
                    <a:pt x="462019" y="626823"/>
                  </a:lnTo>
                  <a:lnTo>
                    <a:pt x="502034" y="593380"/>
                  </a:lnTo>
                  <a:lnTo>
                    <a:pt x="529681" y="551200"/>
                  </a:lnTo>
                  <a:lnTo>
                    <a:pt x="539640" y="521728"/>
                  </a:lnTo>
                  <a:lnTo>
                    <a:pt x="180149" y="521728"/>
                  </a:lnTo>
                  <a:lnTo>
                    <a:pt x="180149" y="383044"/>
                  </a:lnTo>
                  <a:lnTo>
                    <a:pt x="517383" y="383044"/>
                  </a:lnTo>
                  <a:lnTo>
                    <a:pt x="513689" y="377531"/>
                  </a:lnTo>
                  <a:lnTo>
                    <a:pt x="485928" y="349884"/>
                  </a:lnTo>
                  <a:lnTo>
                    <a:pt x="451342" y="330039"/>
                  </a:lnTo>
                  <a:lnTo>
                    <a:pt x="412442" y="319338"/>
                  </a:lnTo>
                  <a:lnTo>
                    <a:pt x="391528" y="317500"/>
                  </a:lnTo>
                  <a:lnTo>
                    <a:pt x="391528" y="312140"/>
                  </a:lnTo>
                  <a:lnTo>
                    <a:pt x="444070" y="293627"/>
                  </a:lnTo>
                  <a:lnTo>
                    <a:pt x="479016" y="267106"/>
                  </a:lnTo>
                  <a:lnTo>
                    <a:pt x="180149" y="267106"/>
                  </a:lnTo>
                  <a:lnTo>
                    <a:pt x="180149" y="141351"/>
                  </a:lnTo>
                  <a:lnTo>
                    <a:pt x="518216" y="141351"/>
                  </a:lnTo>
                  <a:lnTo>
                    <a:pt x="513364" y="119118"/>
                  </a:lnTo>
                  <a:lnTo>
                    <a:pt x="493636" y="78701"/>
                  </a:lnTo>
                  <a:lnTo>
                    <a:pt x="460968" y="45596"/>
                  </a:lnTo>
                  <a:lnTo>
                    <a:pt x="415594" y="20739"/>
                  </a:lnTo>
                  <a:lnTo>
                    <a:pt x="357847" y="5183"/>
                  </a:lnTo>
                  <a:lnTo>
                    <a:pt x="324458" y="1295"/>
                  </a:lnTo>
                  <a:lnTo>
                    <a:pt x="288061" y="0"/>
                  </a:lnTo>
                  <a:close/>
                </a:path>
                <a:path w="545464" h="664844">
                  <a:moveTo>
                    <a:pt x="517383" y="383044"/>
                  </a:moveTo>
                  <a:lnTo>
                    <a:pt x="270230" y="383044"/>
                  </a:lnTo>
                  <a:lnTo>
                    <a:pt x="282925" y="383575"/>
                  </a:lnTo>
                  <a:lnTo>
                    <a:pt x="294700" y="385165"/>
                  </a:lnTo>
                  <a:lnTo>
                    <a:pt x="332320" y="401831"/>
                  </a:lnTo>
                  <a:lnTo>
                    <a:pt x="354741" y="443453"/>
                  </a:lnTo>
                  <a:lnTo>
                    <a:pt x="355346" y="453556"/>
                  </a:lnTo>
                  <a:lnTo>
                    <a:pt x="355396" y="454393"/>
                  </a:lnTo>
                  <a:lnTo>
                    <a:pt x="342859" y="494698"/>
                  </a:lnTo>
                  <a:lnTo>
                    <a:pt x="305676" y="517383"/>
                  </a:lnTo>
                  <a:lnTo>
                    <a:pt x="267995" y="521728"/>
                  </a:lnTo>
                  <a:lnTo>
                    <a:pt x="539640" y="521728"/>
                  </a:lnTo>
                  <a:lnTo>
                    <a:pt x="543620" y="502707"/>
                  </a:lnTo>
                  <a:lnTo>
                    <a:pt x="545363" y="476237"/>
                  </a:lnTo>
                  <a:lnTo>
                    <a:pt x="544127" y="454393"/>
                  </a:lnTo>
                  <a:lnTo>
                    <a:pt x="544080" y="453556"/>
                  </a:lnTo>
                  <a:lnTo>
                    <a:pt x="540232" y="432320"/>
                  </a:lnTo>
                  <a:lnTo>
                    <a:pt x="533822" y="412532"/>
                  </a:lnTo>
                  <a:lnTo>
                    <a:pt x="524852" y="394195"/>
                  </a:lnTo>
                  <a:lnTo>
                    <a:pt x="517383" y="383044"/>
                  </a:lnTo>
                  <a:close/>
                </a:path>
                <a:path w="545464" h="664844">
                  <a:moveTo>
                    <a:pt x="518216" y="141351"/>
                  </a:moveTo>
                  <a:lnTo>
                    <a:pt x="259524" y="141351"/>
                  </a:lnTo>
                  <a:lnTo>
                    <a:pt x="275090" y="142384"/>
                  </a:lnTo>
                  <a:lnTo>
                    <a:pt x="289234" y="145481"/>
                  </a:lnTo>
                  <a:lnTo>
                    <a:pt x="322526" y="166945"/>
                  </a:lnTo>
                  <a:lnTo>
                    <a:pt x="334441" y="204228"/>
                  </a:lnTo>
                  <a:lnTo>
                    <a:pt x="333827" y="213889"/>
                  </a:lnTo>
                  <a:lnTo>
                    <a:pt x="312926" y="250723"/>
                  </a:lnTo>
                  <a:lnTo>
                    <a:pt x="268339" y="266646"/>
                  </a:lnTo>
                  <a:lnTo>
                    <a:pt x="257301" y="267106"/>
                  </a:lnTo>
                  <a:lnTo>
                    <a:pt x="479016" y="267106"/>
                  </a:lnTo>
                  <a:lnTo>
                    <a:pt x="503897" y="233438"/>
                  </a:lnTo>
                  <a:lnTo>
                    <a:pt x="518935" y="183989"/>
                  </a:lnTo>
                  <a:lnTo>
                    <a:pt x="519879" y="166945"/>
                  </a:lnTo>
                  <a:lnTo>
                    <a:pt x="519937" y="165887"/>
                  </a:lnTo>
                  <a:lnTo>
                    <a:pt x="518340" y="142384"/>
                  </a:lnTo>
                  <a:lnTo>
                    <a:pt x="518216" y="141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s-ES_tradnl" dirty="0"/>
            </a:p>
          </p:txBody>
        </p:sp>
        <p:sp>
          <p:nvSpPr>
            <p:cNvPr id="26" name="object 18">
              <a:extLst>
                <a:ext uri="{FF2B5EF4-FFF2-40B4-BE49-F238E27FC236}">
                  <a16:creationId xmlns:a16="http://schemas.microsoft.com/office/drawing/2014/main" id="{F866D7BA-C028-327A-A1D8-285E5A029200}"/>
                </a:ext>
              </a:extLst>
            </p:cNvPr>
            <p:cNvSpPr/>
            <p:nvPr/>
          </p:nvSpPr>
          <p:spPr>
            <a:xfrm>
              <a:off x="862656" y="870228"/>
              <a:ext cx="1431925" cy="1431925"/>
            </a:xfrm>
            <a:custGeom>
              <a:avLst/>
              <a:gdLst/>
              <a:ahLst/>
              <a:cxnLst/>
              <a:rect l="l" t="t" r="r" b="b"/>
              <a:pathLst>
                <a:path w="1431925" h="1431925">
                  <a:moveTo>
                    <a:pt x="255460" y="714336"/>
                  </a:moveTo>
                  <a:lnTo>
                    <a:pt x="246100" y="666280"/>
                  </a:lnTo>
                  <a:lnTo>
                    <a:pt x="218046" y="624014"/>
                  </a:lnTo>
                  <a:lnTo>
                    <a:pt x="175793" y="595960"/>
                  </a:lnTo>
                  <a:lnTo>
                    <a:pt x="127723" y="586600"/>
                  </a:lnTo>
                  <a:lnTo>
                    <a:pt x="79654" y="595960"/>
                  </a:lnTo>
                  <a:lnTo>
                    <a:pt x="37414" y="624014"/>
                  </a:lnTo>
                  <a:lnTo>
                    <a:pt x="9347" y="666280"/>
                  </a:lnTo>
                  <a:lnTo>
                    <a:pt x="0" y="714336"/>
                  </a:lnTo>
                  <a:lnTo>
                    <a:pt x="9347" y="762406"/>
                  </a:lnTo>
                  <a:lnTo>
                    <a:pt x="37414" y="804646"/>
                  </a:lnTo>
                  <a:lnTo>
                    <a:pt x="79654" y="832713"/>
                  </a:lnTo>
                  <a:lnTo>
                    <a:pt x="127723" y="842060"/>
                  </a:lnTo>
                  <a:lnTo>
                    <a:pt x="175793" y="832713"/>
                  </a:lnTo>
                  <a:lnTo>
                    <a:pt x="218046" y="804646"/>
                  </a:lnTo>
                  <a:lnTo>
                    <a:pt x="246100" y="762406"/>
                  </a:lnTo>
                  <a:lnTo>
                    <a:pt x="255460" y="714336"/>
                  </a:lnTo>
                  <a:close/>
                </a:path>
                <a:path w="1431925" h="1431925">
                  <a:moveTo>
                    <a:pt x="842060" y="127723"/>
                  </a:moveTo>
                  <a:lnTo>
                    <a:pt x="832700" y="79667"/>
                  </a:lnTo>
                  <a:lnTo>
                    <a:pt x="804646" y="37414"/>
                  </a:lnTo>
                  <a:lnTo>
                    <a:pt x="762393" y="9347"/>
                  </a:lnTo>
                  <a:lnTo>
                    <a:pt x="714336" y="0"/>
                  </a:lnTo>
                  <a:lnTo>
                    <a:pt x="666267" y="9347"/>
                  </a:lnTo>
                  <a:lnTo>
                    <a:pt x="624014" y="37414"/>
                  </a:lnTo>
                  <a:lnTo>
                    <a:pt x="595947" y="79667"/>
                  </a:lnTo>
                  <a:lnTo>
                    <a:pt x="586600" y="127723"/>
                  </a:lnTo>
                  <a:lnTo>
                    <a:pt x="595947" y="175793"/>
                  </a:lnTo>
                  <a:lnTo>
                    <a:pt x="624014" y="218046"/>
                  </a:lnTo>
                  <a:lnTo>
                    <a:pt x="666267" y="246100"/>
                  </a:lnTo>
                  <a:lnTo>
                    <a:pt x="714336" y="255460"/>
                  </a:lnTo>
                  <a:lnTo>
                    <a:pt x="762393" y="246100"/>
                  </a:lnTo>
                  <a:lnTo>
                    <a:pt x="804646" y="218046"/>
                  </a:lnTo>
                  <a:lnTo>
                    <a:pt x="832700" y="175793"/>
                  </a:lnTo>
                  <a:lnTo>
                    <a:pt x="842060" y="127723"/>
                  </a:lnTo>
                  <a:close/>
                </a:path>
                <a:path w="1431925" h="1431925">
                  <a:moveTo>
                    <a:pt x="844727" y="1303604"/>
                  </a:moveTo>
                  <a:lnTo>
                    <a:pt x="835367" y="1255534"/>
                  </a:lnTo>
                  <a:lnTo>
                    <a:pt x="807313" y="1213281"/>
                  </a:lnTo>
                  <a:lnTo>
                    <a:pt x="765048" y="1185227"/>
                  </a:lnTo>
                  <a:lnTo>
                    <a:pt x="716991" y="1175867"/>
                  </a:lnTo>
                  <a:lnTo>
                    <a:pt x="668921" y="1185227"/>
                  </a:lnTo>
                  <a:lnTo>
                    <a:pt x="626681" y="1213281"/>
                  </a:lnTo>
                  <a:lnTo>
                    <a:pt x="598614" y="1255534"/>
                  </a:lnTo>
                  <a:lnTo>
                    <a:pt x="589267" y="1303604"/>
                  </a:lnTo>
                  <a:lnTo>
                    <a:pt x="598614" y="1351673"/>
                  </a:lnTo>
                  <a:lnTo>
                    <a:pt x="626681" y="1393913"/>
                  </a:lnTo>
                  <a:lnTo>
                    <a:pt x="668921" y="1421980"/>
                  </a:lnTo>
                  <a:lnTo>
                    <a:pt x="716991" y="1431328"/>
                  </a:lnTo>
                  <a:lnTo>
                    <a:pt x="765048" y="1421980"/>
                  </a:lnTo>
                  <a:lnTo>
                    <a:pt x="807313" y="1393913"/>
                  </a:lnTo>
                  <a:lnTo>
                    <a:pt x="835367" y="1351673"/>
                  </a:lnTo>
                  <a:lnTo>
                    <a:pt x="844727" y="1303604"/>
                  </a:lnTo>
                  <a:close/>
                </a:path>
                <a:path w="1431925" h="1431925">
                  <a:moveTo>
                    <a:pt x="1149832" y="391502"/>
                  </a:moveTo>
                  <a:lnTo>
                    <a:pt x="1137488" y="352704"/>
                  </a:lnTo>
                  <a:lnTo>
                    <a:pt x="1112786" y="318503"/>
                  </a:lnTo>
                  <a:lnTo>
                    <a:pt x="1078585" y="293801"/>
                  </a:lnTo>
                  <a:lnTo>
                    <a:pt x="1039774" y="281444"/>
                  </a:lnTo>
                  <a:lnTo>
                    <a:pt x="999426" y="281444"/>
                  </a:lnTo>
                  <a:lnTo>
                    <a:pt x="960615" y="293801"/>
                  </a:lnTo>
                  <a:lnTo>
                    <a:pt x="926414" y="318503"/>
                  </a:lnTo>
                  <a:lnTo>
                    <a:pt x="894549" y="370052"/>
                  </a:lnTo>
                  <a:lnTo>
                    <a:pt x="888453" y="398970"/>
                  </a:lnTo>
                  <a:lnTo>
                    <a:pt x="888911" y="428396"/>
                  </a:lnTo>
                  <a:lnTo>
                    <a:pt x="883208" y="456730"/>
                  </a:lnTo>
                  <a:lnTo>
                    <a:pt x="857745" y="509765"/>
                  </a:lnTo>
                  <a:lnTo>
                    <a:pt x="813600" y="553631"/>
                  </a:lnTo>
                  <a:lnTo>
                    <a:pt x="758215" y="579348"/>
                  </a:lnTo>
                  <a:lnTo>
                    <a:pt x="758075" y="579348"/>
                  </a:lnTo>
                  <a:lnTo>
                    <a:pt x="728789" y="584581"/>
                  </a:lnTo>
                  <a:lnTo>
                    <a:pt x="702322" y="584581"/>
                  </a:lnTo>
                  <a:lnTo>
                    <a:pt x="672731" y="579348"/>
                  </a:lnTo>
                  <a:lnTo>
                    <a:pt x="644156" y="569023"/>
                  </a:lnTo>
                  <a:lnTo>
                    <a:pt x="617283" y="553631"/>
                  </a:lnTo>
                  <a:lnTo>
                    <a:pt x="603846" y="542378"/>
                  </a:lnTo>
                  <a:lnTo>
                    <a:pt x="592912" y="533222"/>
                  </a:lnTo>
                  <a:lnTo>
                    <a:pt x="573379" y="510146"/>
                  </a:lnTo>
                  <a:lnTo>
                    <a:pt x="558457" y="484949"/>
                  </a:lnTo>
                  <a:lnTo>
                    <a:pt x="548055" y="458177"/>
                  </a:lnTo>
                  <a:lnTo>
                    <a:pt x="542175" y="430403"/>
                  </a:lnTo>
                  <a:lnTo>
                    <a:pt x="543026" y="400469"/>
                  </a:lnTo>
                  <a:lnTo>
                    <a:pt x="537108" y="371017"/>
                  </a:lnTo>
                  <a:lnTo>
                    <a:pt x="524395" y="343281"/>
                  </a:lnTo>
                  <a:lnTo>
                    <a:pt x="504913" y="318503"/>
                  </a:lnTo>
                  <a:lnTo>
                    <a:pt x="470712" y="293801"/>
                  </a:lnTo>
                  <a:lnTo>
                    <a:pt x="431901" y="281444"/>
                  </a:lnTo>
                  <a:lnTo>
                    <a:pt x="391553" y="281444"/>
                  </a:lnTo>
                  <a:lnTo>
                    <a:pt x="352742" y="293801"/>
                  </a:lnTo>
                  <a:lnTo>
                    <a:pt x="318541" y="318503"/>
                  </a:lnTo>
                  <a:lnTo>
                    <a:pt x="293839" y="352704"/>
                  </a:lnTo>
                  <a:lnTo>
                    <a:pt x="281482" y="391502"/>
                  </a:lnTo>
                  <a:lnTo>
                    <a:pt x="281482" y="431850"/>
                  </a:lnTo>
                  <a:lnTo>
                    <a:pt x="293839" y="470662"/>
                  </a:lnTo>
                  <a:lnTo>
                    <a:pt x="318541" y="504875"/>
                  </a:lnTo>
                  <a:lnTo>
                    <a:pt x="370090" y="536727"/>
                  </a:lnTo>
                  <a:lnTo>
                    <a:pt x="399008" y="542823"/>
                  </a:lnTo>
                  <a:lnTo>
                    <a:pt x="428447" y="542378"/>
                  </a:lnTo>
                  <a:lnTo>
                    <a:pt x="456768" y="548068"/>
                  </a:lnTo>
                  <a:lnTo>
                    <a:pt x="509803" y="573532"/>
                  </a:lnTo>
                  <a:lnTo>
                    <a:pt x="553631" y="617613"/>
                  </a:lnTo>
                  <a:lnTo>
                    <a:pt x="579170" y="672452"/>
                  </a:lnTo>
                  <a:lnTo>
                    <a:pt x="579272" y="672719"/>
                  </a:lnTo>
                  <a:lnTo>
                    <a:pt x="584530" y="701941"/>
                  </a:lnTo>
                  <a:lnTo>
                    <a:pt x="584568" y="702119"/>
                  </a:lnTo>
                  <a:lnTo>
                    <a:pt x="584098" y="706628"/>
                  </a:lnTo>
                  <a:lnTo>
                    <a:pt x="583844" y="711149"/>
                  </a:lnTo>
                  <a:lnTo>
                    <a:pt x="583844" y="720255"/>
                  </a:lnTo>
                  <a:lnTo>
                    <a:pt x="584111" y="724839"/>
                  </a:lnTo>
                  <a:lnTo>
                    <a:pt x="584555" y="729221"/>
                  </a:lnTo>
                  <a:lnTo>
                    <a:pt x="584581" y="729399"/>
                  </a:lnTo>
                  <a:lnTo>
                    <a:pt x="579361" y="758609"/>
                  </a:lnTo>
                  <a:lnTo>
                    <a:pt x="553618" y="814146"/>
                  </a:lnTo>
                  <a:lnTo>
                    <a:pt x="510184" y="857986"/>
                  </a:lnTo>
                  <a:lnTo>
                    <a:pt x="458216" y="883310"/>
                  </a:lnTo>
                  <a:lnTo>
                    <a:pt x="430441" y="889203"/>
                  </a:lnTo>
                  <a:lnTo>
                    <a:pt x="400519" y="888339"/>
                  </a:lnTo>
                  <a:lnTo>
                    <a:pt x="371055" y="894270"/>
                  </a:lnTo>
                  <a:lnTo>
                    <a:pt x="343319" y="906970"/>
                  </a:lnTo>
                  <a:lnTo>
                    <a:pt x="318541" y="926465"/>
                  </a:lnTo>
                  <a:lnTo>
                    <a:pt x="293839" y="960666"/>
                  </a:lnTo>
                  <a:lnTo>
                    <a:pt x="281482" y="999464"/>
                  </a:lnTo>
                  <a:lnTo>
                    <a:pt x="281482" y="1039812"/>
                  </a:lnTo>
                  <a:lnTo>
                    <a:pt x="293839" y="1078623"/>
                  </a:lnTo>
                  <a:lnTo>
                    <a:pt x="318541" y="1112837"/>
                  </a:lnTo>
                  <a:lnTo>
                    <a:pt x="352742" y="1137539"/>
                  </a:lnTo>
                  <a:lnTo>
                    <a:pt x="391553" y="1149883"/>
                  </a:lnTo>
                  <a:lnTo>
                    <a:pt x="431901" y="1149883"/>
                  </a:lnTo>
                  <a:lnTo>
                    <a:pt x="470712" y="1137539"/>
                  </a:lnTo>
                  <a:lnTo>
                    <a:pt x="504913" y="1112837"/>
                  </a:lnTo>
                  <a:lnTo>
                    <a:pt x="536765" y="1061288"/>
                  </a:lnTo>
                  <a:lnTo>
                    <a:pt x="542861" y="1032370"/>
                  </a:lnTo>
                  <a:lnTo>
                    <a:pt x="542417" y="1002944"/>
                  </a:lnTo>
                  <a:lnTo>
                    <a:pt x="548106" y="974610"/>
                  </a:lnTo>
                  <a:lnTo>
                    <a:pt x="573570" y="921562"/>
                  </a:lnTo>
                  <a:lnTo>
                    <a:pt x="603986" y="889203"/>
                  </a:lnTo>
                  <a:lnTo>
                    <a:pt x="644499" y="862342"/>
                  </a:lnTo>
                  <a:lnTo>
                    <a:pt x="702462" y="846772"/>
                  </a:lnTo>
                  <a:lnTo>
                    <a:pt x="729068" y="846772"/>
                  </a:lnTo>
                  <a:lnTo>
                    <a:pt x="787222" y="862342"/>
                  </a:lnTo>
                  <a:lnTo>
                    <a:pt x="838492" y="898182"/>
                  </a:lnTo>
                  <a:lnTo>
                    <a:pt x="872858" y="946378"/>
                  </a:lnTo>
                  <a:lnTo>
                    <a:pt x="889152" y="1000937"/>
                  </a:lnTo>
                  <a:lnTo>
                    <a:pt x="888301" y="1030859"/>
                  </a:lnTo>
                  <a:lnTo>
                    <a:pt x="894219" y="1060310"/>
                  </a:lnTo>
                  <a:lnTo>
                    <a:pt x="906919" y="1088059"/>
                  </a:lnTo>
                  <a:lnTo>
                    <a:pt x="926414" y="1112837"/>
                  </a:lnTo>
                  <a:lnTo>
                    <a:pt x="960615" y="1137539"/>
                  </a:lnTo>
                  <a:lnTo>
                    <a:pt x="999426" y="1149883"/>
                  </a:lnTo>
                  <a:lnTo>
                    <a:pt x="1039774" y="1149883"/>
                  </a:lnTo>
                  <a:lnTo>
                    <a:pt x="1078585" y="1137539"/>
                  </a:lnTo>
                  <a:lnTo>
                    <a:pt x="1112786" y="1112837"/>
                  </a:lnTo>
                  <a:lnTo>
                    <a:pt x="1137488" y="1078623"/>
                  </a:lnTo>
                  <a:lnTo>
                    <a:pt x="1149832" y="1039812"/>
                  </a:lnTo>
                  <a:lnTo>
                    <a:pt x="1149832" y="999464"/>
                  </a:lnTo>
                  <a:lnTo>
                    <a:pt x="1137488" y="960666"/>
                  </a:lnTo>
                  <a:lnTo>
                    <a:pt x="1112786" y="926465"/>
                  </a:lnTo>
                  <a:lnTo>
                    <a:pt x="1061237" y="894600"/>
                  </a:lnTo>
                  <a:lnTo>
                    <a:pt x="1034453" y="888961"/>
                  </a:lnTo>
                  <a:lnTo>
                    <a:pt x="1032319" y="888504"/>
                  </a:lnTo>
                  <a:lnTo>
                    <a:pt x="974813" y="883310"/>
                  </a:lnTo>
                  <a:lnTo>
                    <a:pt x="921512" y="857796"/>
                  </a:lnTo>
                  <a:lnTo>
                    <a:pt x="877697" y="813714"/>
                  </a:lnTo>
                  <a:lnTo>
                    <a:pt x="852144" y="758875"/>
                  </a:lnTo>
                  <a:lnTo>
                    <a:pt x="846759" y="729221"/>
                  </a:lnTo>
                  <a:lnTo>
                    <a:pt x="847217" y="724839"/>
                  </a:lnTo>
                  <a:lnTo>
                    <a:pt x="847483" y="720255"/>
                  </a:lnTo>
                  <a:lnTo>
                    <a:pt x="847496" y="711149"/>
                  </a:lnTo>
                  <a:lnTo>
                    <a:pt x="847217" y="706628"/>
                  </a:lnTo>
                  <a:lnTo>
                    <a:pt x="846759" y="702119"/>
                  </a:lnTo>
                  <a:lnTo>
                    <a:pt x="846747" y="701941"/>
                  </a:lnTo>
                  <a:lnTo>
                    <a:pt x="851966" y="672719"/>
                  </a:lnTo>
                  <a:lnTo>
                    <a:pt x="852004" y="672452"/>
                  </a:lnTo>
                  <a:lnTo>
                    <a:pt x="862330" y="643966"/>
                  </a:lnTo>
                  <a:lnTo>
                    <a:pt x="877697" y="617181"/>
                  </a:lnTo>
                  <a:lnTo>
                    <a:pt x="898131" y="592797"/>
                  </a:lnTo>
                  <a:lnTo>
                    <a:pt x="907846" y="584581"/>
                  </a:lnTo>
                  <a:lnTo>
                    <a:pt x="921131" y="573341"/>
                  </a:lnTo>
                  <a:lnTo>
                    <a:pt x="946277" y="558457"/>
                  </a:lnTo>
                  <a:lnTo>
                    <a:pt x="972985" y="548068"/>
                  </a:lnTo>
                  <a:lnTo>
                    <a:pt x="1000887" y="542137"/>
                  </a:lnTo>
                  <a:lnTo>
                    <a:pt x="1030808" y="542988"/>
                  </a:lnTo>
                  <a:lnTo>
                    <a:pt x="1035037" y="542137"/>
                  </a:lnTo>
                  <a:lnTo>
                    <a:pt x="1088009" y="524357"/>
                  </a:lnTo>
                  <a:lnTo>
                    <a:pt x="1137488" y="470662"/>
                  </a:lnTo>
                  <a:lnTo>
                    <a:pt x="1149832" y="431850"/>
                  </a:lnTo>
                  <a:lnTo>
                    <a:pt x="1149832" y="391502"/>
                  </a:lnTo>
                  <a:close/>
                </a:path>
                <a:path w="1431925" h="1431925">
                  <a:moveTo>
                    <a:pt x="1431328" y="716991"/>
                  </a:moveTo>
                  <a:lnTo>
                    <a:pt x="1421980" y="668934"/>
                  </a:lnTo>
                  <a:lnTo>
                    <a:pt x="1393913" y="626681"/>
                  </a:lnTo>
                  <a:lnTo>
                    <a:pt x="1351661" y="598614"/>
                  </a:lnTo>
                  <a:lnTo>
                    <a:pt x="1303591" y="589267"/>
                  </a:lnTo>
                  <a:lnTo>
                    <a:pt x="1255534" y="598614"/>
                  </a:lnTo>
                  <a:lnTo>
                    <a:pt x="1213281" y="626681"/>
                  </a:lnTo>
                  <a:lnTo>
                    <a:pt x="1185227" y="668934"/>
                  </a:lnTo>
                  <a:lnTo>
                    <a:pt x="1175867" y="716991"/>
                  </a:lnTo>
                  <a:lnTo>
                    <a:pt x="1185227" y="765060"/>
                  </a:lnTo>
                  <a:lnTo>
                    <a:pt x="1213281" y="807313"/>
                  </a:lnTo>
                  <a:lnTo>
                    <a:pt x="1255534" y="835367"/>
                  </a:lnTo>
                  <a:lnTo>
                    <a:pt x="1303591" y="844727"/>
                  </a:lnTo>
                  <a:lnTo>
                    <a:pt x="1351661" y="835367"/>
                  </a:lnTo>
                  <a:lnTo>
                    <a:pt x="1393913" y="807313"/>
                  </a:lnTo>
                  <a:lnTo>
                    <a:pt x="1421980" y="765060"/>
                  </a:lnTo>
                  <a:lnTo>
                    <a:pt x="1431328" y="7169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s-ES_tradnl" dirty="0"/>
            </a:p>
          </p:txBody>
        </p:sp>
      </p:grpSp>
    </p:spTree>
    <p:extLst>
      <p:ext uri="{BB962C8B-B14F-4D97-AF65-F5344CB8AC3E}">
        <p14:creationId xmlns:p14="http://schemas.microsoft.com/office/powerpoint/2010/main" val="1283099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2212</Words>
  <Application>Microsoft Macintosh PowerPoint</Application>
  <PresentationFormat>Panorámica</PresentationFormat>
  <Paragraphs>262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Matriz de Riesgo Ley 21.659</dc:title>
  <dc:subject>PptxGenJS Presentation</dc:subject>
  <dc:creator>Eduardo Luarte Vega — Stratika</dc:creator>
  <cp:lastModifiedBy>Eduardo Luarte Vega</cp:lastModifiedBy>
  <cp:revision>4</cp:revision>
  <dcterms:created xsi:type="dcterms:W3CDTF">2026-09-03T23:31:42Z</dcterms:created>
  <dcterms:modified xsi:type="dcterms:W3CDTF">2026-09-04T20:34:25Z</dcterms:modified>
</cp:coreProperties>
</file>